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8.xml" ContentType="application/vnd.openxmlformats-officedocument.presentationml.notesSlide+xml"/>
  <Override PartName="/ppt/notesMasters/notesMaster1.xml" ContentType="application/vnd.openxmlformats-officedocument.presentationml.notesMaster+xml"/>
  <Override PartName="/ppt/theme/theme1.xml" ContentType="application/vnd.openxmlformats-officedocument.theme+xml"/>
  <Override PartName="/ppt/authors.xml" ContentType="application/vnd.ms-powerpoint.authors+xml"/>
  <Override PartName="/ppt/theme/theme2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autoCompressPictures="0">
  <p:sldMasterIdLst>
    <p:sldMasterId id="2147483660" r:id="rId1"/>
  </p:sldMasterIdLst>
  <p:notesMasterIdLst>
    <p:notesMasterId r:id="rId49"/>
  </p:notesMasterIdLst>
  <p:sldIdLst>
    <p:sldId id="2247" r:id="rId2"/>
    <p:sldId id="4187" r:id="rId3"/>
    <p:sldId id="4234" r:id="rId4"/>
    <p:sldId id="4183" r:id="rId5"/>
    <p:sldId id="4225" r:id="rId6"/>
    <p:sldId id="4219" r:id="rId7"/>
    <p:sldId id="4272" r:id="rId8"/>
    <p:sldId id="4287" r:id="rId9"/>
    <p:sldId id="4288" r:id="rId10"/>
    <p:sldId id="4198" r:id="rId11"/>
    <p:sldId id="4220" r:id="rId12"/>
    <p:sldId id="4273" r:id="rId13"/>
    <p:sldId id="4194" r:id="rId14"/>
    <p:sldId id="4211" r:id="rId15"/>
    <p:sldId id="4232" r:id="rId16"/>
    <p:sldId id="4233" r:id="rId17"/>
    <p:sldId id="4212" r:id="rId18"/>
    <p:sldId id="4235" r:id="rId19"/>
    <p:sldId id="4236" r:id="rId20"/>
    <p:sldId id="4213" r:id="rId21"/>
    <p:sldId id="4237" r:id="rId22"/>
    <p:sldId id="4238" r:id="rId23"/>
    <p:sldId id="4214" r:id="rId24"/>
    <p:sldId id="4239" r:id="rId25"/>
    <p:sldId id="4240" r:id="rId26"/>
    <p:sldId id="4215" r:id="rId27"/>
    <p:sldId id="4241" r:id="rId28"/>
    <p:sldId id="4242" r:id="rId29"/>
    <p:sldId id="4223" r:id="rId30"/>
    <p:sldId id="4224" r:id="rId31"/>
    <p:sldId id="4226" r:id="rId32"/>
    <p:sldId id="4227" r:id="rId33"/>
    <p:sldId id="4228" r:id="rId34"/>
    <p:sldId id="4229" r:id="rId35"/>
    <p:sldId id="4247" r:id="rId36"/>
    <p:sldId id="4248" r:id="rId37"/>
    <p:sldId id="4249" r:id="rId38"/>
    <p:sldId id="4250" r:id="rId39"/>
    <p:sldId id="4251" r:id="rId40"/>
    <p:sldId id="4259" r:id="rId41"/>
    <p:sldId id="4260" r:id="rId42"/>
    <p:sldId id="4261" r:id="rId43"/>
    <p:sldId id="4262" r:id="rId44"/>
    <p:sldId id="4263" r:id="rId45"/>
    <p:sldId id="4264" r:id="rId46"/>
    <p:sldId id="4265" r:id="rId47"/>
    <p:sldId id="4231" r:id="rId48"/>
  </p:sldIdLst>
  <p:sldSz cx="9144000" cy="6858000" type="screen4x3"/>
  <p:notesSz cx="6858000" cy="9144000"/>
  <p:embeddedFontLst>
    <p:embeddedFont>
      <p:font typeface="Century Gothic" panose="020B0502020202020204" pitchFamily="34" charset="0"/>
      <p:regular r:id="rId50"/>
      <p:bold r:id="rId51"/>
      <p:italic r:id="rId52"/>
      <p:boldItalic r:id="rId53"/>
    </p:embeddedFont>
    <p:embeddedFont>
      <p:font typeface="Mulish" charset="0"/>
      <p:regular r:id="rId54"/>
      <p:bold r:id="rId55"/>
      <p:italic r:id="rId56"/>
      <p:boldItalic r:id="rId57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E2CF035-AA50-DC94-688B-9377E818EE49}" name="Contesse,Valentina A" initials="CA" userId="S::valufgator@ufl.edu::66806d4e-fd53-4162-bb2b-dfd5f9123657" providerId="AD"/>
  <p188:author id="{E71CE4EF-5F63-C309-1C8F-AD9BED01D6EA}" name="Alyssa Ricke" initials="AR" userId="S::alychickq22@ufl.edu::36f174c9-250d-4433-864f-f7349753d046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92F7C"/>
    <a:srgbClr val="2F6FA9"/>
    <a:srgbClr val="E15436"/>
    <a:srgbClr val="2C629F"/>
    <a:srgbClr val="25B0A7"/>
    <a:srgbClr val="AE382B"/>
    <a:srgbClr val="252B5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–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–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170"/>
    <p:restoredTop sz="78746"/>
  </p:normalViewPr>
  <p:slideViewPr>
    <p:cSldViewPr snapToGrid="0" snapToObjects="1">
      <p:cViewPr varScale="1">
        <p:scale>
          <a:sx n="50" d="100"/>
          <a:sy n="50" d="100"/>
        </p:scale>
        <p:origin x="1680" y="2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95" d="100"/>
        <a:sy n="95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font" Target="fonts/font1.fntdata"/><Relationship Id="rId55" Type="http://schemas.openxmlformats.org/officeDocument/2006/relationships/font" Target="fonts/font6.fntdata"/><Relationship Id="rId63" Type="http://schemas.openxmlformats.org/officeDocument/2006/relationships/customXml" Target="../customXml/item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font" Target="fonts/font4.fntdata"/><Relationship Id="rId58" Type="http://schemas.openxmlformats.org/officeDocument/2006/relationships/presProps" Target="presProps.xml"/><Relationship Id="rId5" Type="http://schemas.openxmlformats.org/officeDocument/2006/relationships/slide" Target="slides/slide4.xml"/><Relationship Id="rId61" Type="http://schemas.openxmlformats.org/officeDocument/2006/relationships/tableStyles" Target="tableStyles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font" Target="fonts/font7.fntdata"/><Relationship Id="rId64" Type="http://schemas.openxmlformats.org/officeDocument/2006/relationships/customXml" Target="../customXml/item2.xml"/><Relationship Id="rId8" Type="http://schemas.openxmlformats.org/officeDocument/2006/relationships/slide" Target="slides/slide7.xml"/><Relationship Id="rId51" Type="http://schemas.openxmlformats.org/officeDocument/2006/relationships/font" Target="fonts/font2.fntdata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font" Target="fonts/font5.fntdata"/><Relationship Id="rId62" Type="http://schemas.microsoft.com/office/2018/10/relationships/authors" Target="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notesMaster" Target="notesMasters/notesMaster1.xml"/><Relationship Id="rId57" Type="http://schemas.openxmlformats.org/officeDocument/2006/relationships/font" Target="fonts/font8.fntdata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font" Target="fonts/font3.fntdata"/><Relationship Id="rId60" Type="http://schemas.openxmlformats.org/officeDocument/2006/relationships/theme" Target="theme/theme1.xml"/><Relationship Id="rId65" Type="http://schemas.openxmlformats.org/officeDocument/2006/relationships/customXml" Target="../customXml/item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52DBB2B-03B0-BA4D-8766-8EF49B89551B}" type="datetimeFigureOut">
              <a:rPr lang="en-US" smtClean="0"/>
              <a:t>1/28/2026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1FB05D2-5D65-874B-87C6-2AEC7FA940C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6366161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505234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23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288399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D1935E5-D17F-BAF5-84DD-874F927DA5F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F620F51-517A-3080-E4C4-15C1B667698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0811A8D-2231-02A3-B614-F52C979F699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2DA3379-538C-0DA3-DFB2-6F771235864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24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5270365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E1FCCA9-9218-94E5-7966-CDA851A0D4C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D37A82E-FBE1-E9D2-9C95-7CFD43A5B2F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F022B4F-A363-B80B-C3B8-6FC314494F7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2A5BE71-E07D-0EB4-AEB5-18F7FCD64B3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25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4304357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2BE158C-C083-3ECF-AC06-D96097822B4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76F5F86-20C1-723C-329E-EC04309649C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9D00FF2-86D4-7DC0-131B-AEC488FE170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E685004-6F8F-CBDC-DF83-7EA7AE246A3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3560380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B7ECCD4-7594-5388-83DD-9D894BF9907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007E583-F9F3-6C4F-7D4B-12D133581B3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E291B7E-02AE-A4D9-5CD7-28256D91BF8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7760F50-B122-0C10-064C-AA2F5447B2B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27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948617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033F360-0019-A89E-7EA1-537091D547C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11EB5FD-6DF9-6F95-EAA9-63CD3B40A69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D553358-264F-F930-4EA8-157BB9E5345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D2A2832-AC43-C6C9-260F-80A50FE79A6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28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5912903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B848F5D-8EF8-9381-D34E-D5FDF6F9D57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EF502BE-FF8A-5209-3ABE-2C7BBE20754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EA4A3BC-A5EA-1914-894D-D01FE342D4B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696AC8F-FCAD-E33B-D05B-41305CE80C1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29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4436984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124D6B8-5D02-F904-6D51-6E63806B687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151CD5E-483B-E9D7-CEF1-A4808516348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7E297FD-6993-F33F-9990-973E7D34571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DAB02E4-8D79-4391-8FD1-AC3EF05F5B1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30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9172470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970FCFD-3202-7E32-1E0F-A68284CD6B3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012D8CB-80BB-2A01-B600-42A0C6B9A1A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417D4E2-AD61-B67F-AF76-5A1F004795F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F7816E1-09F2-3D58-1AAE-7EFAA26B5B4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31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3430971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0195023-229F-3823-64F2-ACAB2C6F61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326A2FB-B59A-41BD-8DD3-6DD64B10D86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9704C13-6AC8-4BA5-0EC1-F9A2E527C12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3102235-C533-A063-322B-9165BBEF037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32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4033672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i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9817534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25F0622-D529-B8BF-685C-8A9B11CCEE9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9FF4BE3-A8CC-9C2F-AF69-39174A81905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9F80BAA-E12E-182B-594B-B95DF551A6C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A5E6F7A-101B-4B76-DF19-283BE865EAA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33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3274769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4B7664-EC4D-51E1-01B9-3FC18C6BD33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E6A3866-BE63-9D66-EE25-45187082D35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173462B-1260-424B-4D26-4FFA3877F68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45BE2D5-C4F4-8A28-7A3B-40D70BF111A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34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3850314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F2A3A37-213F-8011-7F23-BC1EB164165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1027163-68A2-6936-D517-D84EA5394A9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D558A84-E44A-386F-CBCB-5634A60E681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i="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ED90FEA-BD09-F195-E614-77293EBAFE7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35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8129800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1294AF5-E04C-E7B6-74A9-D989BD3C2BA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0F12AE1-532D-72EF-BECE-844542FF6FD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D524E39-A79B-FAFD-8D49-4C78921F523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8DCDD61-98E1-811F-A690-A80C5F5CF32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36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81068792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D467431-EB3E-7B91-0144-5BB22F3AD11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F7D2302-FC5B-6F08-405E-5F6C37E393C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8588D95-C191-5C6C-7579-AC39CF08B4D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CBD58D5-4908-0C93-1F77-EE2F8637F32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37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87784053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12E9FAA-7299-CE07-A001-5CE0492EB46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D7792EA-22BB-12BC-0F1B-FDDF3D1278A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E93D4CD-9BEB-94AB-4057-2EEA08913AE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0069903-971E-4521-EA04-314D57F81B5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38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19187692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AC2EE3C-024A-39DB-F22E-FF53C1AC445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7EA17EB-98CA-9930-2D45-EE2E61893C1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5615141-A547-23C2-BB61-0A3430D40F0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172CE00-2E33-7841-85F4-6747FCECCB0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39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14745806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F3FEE9-2BD1-BA3C-C74A-936D7AD185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E7E1DB7-6731-DBCB-B6D2-50C45370B29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D67940D-1208-F39D-ADF9-41B521BA38C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i="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88B2E28-412D-4745-4976-72EB83E3ABE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40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61727955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B0C4310-F267-C3A8-D5FA-6BD2FF76638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F7DAB81-14B8-ABDF-221F-313187DAF01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A243A76-19F5-8FAB-7E17-19194C21F90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E2B550D-4CA1-9160-168B-5B44343E394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41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4362228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231B989-1FB5-18FD-1FC1-00793DFEE95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20071E8-ED8E-E55A-A37A-432978E403A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A840FCF-D235-E44A-DCE6-2E409C30106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78AC3CB-A502-FB6B-A554-5AAA03032C7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42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8009615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We do: Let’s read together.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20090645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2C0D99-BE86-BDA4-9962-EE1DCCC7576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591D9BB-52A9-AB57-3595-04F69F66027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3D6917C-FA32-0219-B510-21E4E1CF8C2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2D5212C-1EDE-C20B-A9E0-598928DF85D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43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75427244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8F3A7C2-DE3A-4D69-FF3D-AB1A10842C6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B53DE89-8E46-CAA1-78AB-BED2F064A57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19F4B3E-A8DE-3B74-DB6F-F36234507BA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539C79E-4732-AB33-216E-0E5200497C0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44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66623105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056E6D-E624-EEC0-A658-13EDDAF968E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F232370-5F52-8283-A32E-11625D7966E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7A7FDC3-C88B-B546-404E-E1C0DBD7093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3BCE255-E970-1381-D896-EE11E60F2D4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45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56376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369EA75-842B-CBB4-E415-D0D57324ECB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67CCEA6-CB54-F05B-8172-55174CE3A64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BAFB44A-76AF-374E-CC21-ED93F9FE79E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E0C0961-DA30-1AE2-7AF1-B40429389E3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46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1449867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3030DE6-9781-0F0F-CAE0-B9AFF55A025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AF6E478-38BE-D75D-CADD-2DFE89E3CFE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9E040AD-49A4-EBE1-D957-BFF4083432C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FC9D0CF-32E4-534A-277D-89541DB1CEF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47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7606781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1051094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7AF7DFD-9EE7-21DB-7165-D3DC7E78081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3190CA0-0E6A-BA8D-84C0-18EF890B2D8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B694114-9730-6344-FBF2-E01E1D4DDF0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i="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FB59A14-BAB1-3670-F39F-5900D497E05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9527597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4699DB6-F86D-2FBC-3A80-47916F26AC7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048C8B9-6635-1E10-3814-90FF6536123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CA00CEF-6E18-EE6D-BF1E-A94BD6FEA37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i="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CE48572-B409-28BC-6B77-2B32C033BD2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3212466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9674476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48A0C80-3A59-63EB-C48F-B1276785696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96F6515-AA76-8B89-1A4A-F8D77AB0B07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D46C47E-9D0B-4BC2-5443-CBDB1C7AD11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3357A73-FC24-4C56-379E-060461CC8DA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9300800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AEF38E2-25C6-B8D9-F643-7E851674E1A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9E03F2B-4C0E-7993-11CC-83C58F55BCD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403A61F-27E5-F6CA-B130-2EEDD8AFB61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i="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D77BD19-FD74-E4BF-E0E1-BE07E59EFB4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5833255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76293B-7FD6-2A49-801F-A90DF30EFDFD}" type="datetimeFigureOut">
              <a:rPr lang="en-US" smtClean="0"/>
              <a:t>1/28/2026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81244-C620-8347-9C8C-F0DFE93F220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60868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go_squa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99E727A-3B5F-5C9C-BC3B-F3D69A9AE4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E601BF9-2CBD-3ACA-A38D-4631041C9A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81244-C620-8347-9C8C-F0DFE93F220E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C78B93A-7FD5-375C-DF26-8B528D16EEC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8694775" y="6356641"/>
            <a:ext cx="343366" cy="343366"/>
          </a:xfrm>
          <a:prstGeom prst="rect">
            <a:avLst/>
          </a:prstGeom>
        </p:spPr>
      </p:pic>
      <p:sp>
        <p:nvSpPr>
          <p:cNvPr id="2" name="Date Placeholder 2">
            <a:extLst>
              <a:ext uri="{FF2B5EF4-FFF2-40B4-BE49-F238E27FC236}">
                <a16:creationId xmlns:a16="http://schemas.microsoft.com/office/drawing/2014/main" id="{54F960BB-F8D9-550E-138D-E0783C797BB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475390" y="6356351"/>
            <a:ext cx="1210660" cy="365125"/>
          </a:xfrm>
        </p:spPr>
        <p:txBody>
          <a:bodyPr/>
          <a:lstStyle/>
          <a:p>
            <a:fld id="{BF76293B-7FD6-2A49-801F-A90DF30EFDFD}" type="datetimeFigureOut">
              <a:rPr lang="en-US" smtClean="0"/>
              <a:t>1/28/2026</a:t>
            </a:fld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7D0E3EE4-73F1-0169-FCF7-EE13ED0242A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36964" y="6219519"/>
            <a:ext cx="1121376" cy="6244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69787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go_norm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27367F0-7D00-CFCC-2FC5-A555753EF5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C29F062-9342-A1BD-342A-0C0E589515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81244-C620-8347-9C8C-F0DFE93F220E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67E23C5-8E25-EA00-FEB1-564BEE52EE8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8700870" y="6373779"/>
            <a:ext cx="341376" cy="341376"/>
          </a:xfrm>
          <a:prstGeom prst="rect">
            <a:avLst/>
          </a:prstGeom>
        </p:spPr>
      </p:pic>
      <p:sp>
        <p:nvSpPr>
          <p:cNvPr id="2" name="Date Placeholder 2">
            <a:extLst>
              <a:ext uri="{FF2B5EF4-FFF2-40B4-BE49-F238E27FC236}">
                <a16:creationId xmlns:a16="http://schemas.microsoft.com/office/drawing/2014/main" id="{2FA28241-9928-A7B3-FDFA-4C1C1BF04F1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475390" y="6356351"/>
            <a:ext cx="1210660" cy="365125"/>
          </a:xfrm>
        </p:spPr>
        <p:txBody>
          <a:bodyPr/>
          <a:lstStyle/>
          <a:p>
            <a:fld id="{BF76293B-7FD6-2A49-801F-A90DF30EFDFD}" type="datetimeFigureOut">
              <a:rPr lang="en-US" smtClean="0"/>
              <a:t>1/28/2026</a:t>
            </a:fld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79FEA71-26CB-5B42-7337-3B966DA851A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36964" y="6219519"/>
            <a:ext cx="1121376" cy="6244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816457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logo_norm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27367F0-7D00-CFCC-2FC5-A555753EF5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C29F062-9342-A1BD-342A-0C0E589515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81244-C620-8347-9C8C-F0DFE93F220E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67E23C5-8E25-EA00-FEB1-564BEE52EE8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8700870" y="6373779"/>
            <a:ext cx="341376" cy="341376"/>
          </a:xfrm>
          <a:prstGeom prst="rect">
            <a:avLst/>
          </a:prstGeom>
        </p:spPr>
      </p:pic>
      <p:sp>
        <p:nvSpPr>
          <p:cNvPr id="2" name="Date Placeholder 2">
            <a:extLst>
              <a:ext uri="{FF2B5EF4-FFF2-40B4-BE49-F238E27FC236}">
                <a16:creationId xmlns:a16="http://schemas.microsoft.com/office/drawing/2014/main" id="{2FA28241-9928-A7B3-FDFA-4C1C1BF04F1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475390" y="6356351"/>
            <a:ext cx="1210660" cy="365125"/>
          </a:xfrm>
        </p:spPr>
        <p:txBody>
          <a:bodyPr/>
          <a:lstStyle/>
          <a:p>
            <a:fld id="{BF76293B-7FD6-2A49-801F-A90DF30EFDFD}" type="datetimeFigureOut">
              <a:rPr lang="en-US" smtClean="0"/>
              <a:t>1/28/2026</a:t>
            </a:fld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79FEA71-26CB-5B42-7337-3B966DA851A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36964" y="6219519"/>
            <a:ext cx="1121376" cy="6244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983440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76293B-7FD6-2A49-801F-A90DF30EFDFD}" type="datetimeFigureOut">
              <a:rPr lang="en-US" smtClean="0"/>
              <a:t>1/28/2026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81244-C620-8347-9C8C-F0DFE93F220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9234659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76293B-7FD6-2A49-801F-A90DF30EFDFD}" type="datetimeFigureOut">
              <a:rPr lang="en-US" smtClean="0"/>
              <a:t>1/28/2026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81244-C620-8347-9C8C-F0DFE93F220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8011795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76293B-7FD6-2A49-801F-A90DF30EFDFD}" type="datetimeFigureOut">
              <a:rPr lang="en-US" smtClean="0"/>
              <a:t>1/28/2026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81244-C620-8347-9C8C-F0DFE93F220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044092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76293B-7FD6-2A49-801F-A90DF30EFDFD}" type="datetimeFigureOut">
              <a:rPr lang="en-US" smtClean="0"/>
              <a:t>1/28/2026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81244-C620-8347-9C8C-F0DFE93F220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0902514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logo_presen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AB3AFF5-E1B6-D26F-0D3D-074C782C4D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605DE54-3282-EE4C-3752-F4D2D50E14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3CCE1B1-4751-4057-BEBB-A535099F4E4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Date Placeholder 2">
            <a:extLst>
              <a:ext uri="{FF2B5EF4-FFF2-40B4-BE49-F238E27FC236}">
                <a16:creationId xmlns:a16="http://schemas.microsoft.com/office/drawing/2014/main" id="{A3127A6D-4354-0E50-ED09-20CCE6A5CAB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475390" y="6356351"/>
            <a:ext cx="1210660" cy="365125"/>
          </a:xfrm>
        </p:spPr>
        <p:txBody>
          <a:bodyPr/>
          <a:lstStyle/>
          <a:p>
            <a:fld id="{BF76293B-7FD6-2A49-801F-A90DF30EFDFD}" type="datetimeFigureOut">
              <a:rPr lang="en-US" smtClean="0"/>
              <a:t>1/28/2026</a:t>
            </a:fld>
            <a:endParaRPr lang="en-US" dirty="0"/>
          </a:p>
        </p:txBody>
      </p:sp>
      <p:pic>
        <p:nvPicPr>
          <p:cNvPr id="6" name="Picture 5" descr="A colorful text on a white background&#10;&#10;AI-generated content may be incorrect.">
            <a:extLst>
              <a:ext uri="{FF2B5EF4-FFF2-40B4-BE49-F238E27FC236}">
                <a16:creationId xmlns:a16="http://schemas.microsoft.com/office/drawing/2014/main" id="{1C53E457-DD87-5769-1778-6CC63DFBE39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72381" y="6232924"/>
            <a:ext cx="1088860" cy="4611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93316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ew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939E604-6A08-1816-597D-0FE0E24FA3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AU" dirty="0"/>
              <a:t>28/8/2025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1DF94B8-0136-267C-E303-DA682C5B8B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E914F7C-9A70-995E-2EE1-4BA50E7073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81244-C620-8347-9C8C-F0DFE93F220E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2" name="Picture 1" descr="A colorful text on a white background&#10;&#10;AI-generated content may be incorrect.">
            <a:extLst>
              <a:ext uri="{FF2B5EF4-FFF2-40B4-BE49-F238E27FC236}">
                <a16:creationId xmlns:a16="http://schemas.microsoft.com/office/drawing/2014/main" id="{D10BAC16-7DFC-EDBE-B8D4-DDC847DF37C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81499" y="896008"/>
            <a:ext cx="5981002" cy="25329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86261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76293B-7FD6-2A49-801F-A90DF30EFDFD}" type="datetimeFigureOut">
              <a:rPr lang="en-US" smtClean="0"/>
              <a:t>1/28/2026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81244-C620-8347-9C8C-F0DFE93F220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456060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76293B-7FD6-2A49-801F-A90DF30EFDFD}" type="datetimeFigureOut">
              <a:rPr lang="en-US" smtClean="0"/>
              <a:t>1/28/2026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81244-C620-8347-9C8C-F0DFE93F220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874563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76293B-7FD6-2A49-801F-A90DF30EFDFD}" type="datetimeFigureOut">
              <a:rPr lang="en-US" smtClean="0"/>
              <a:t>1/28/2026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81244-C620-8347-9C8C-F0DFE93F220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294775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76293B-7FD6-2A49-801F-A90DF30EFDFD}" type="datetimeFigureOut">
              <a:rPr lang="en-US" smtClean="0"/>
              <a:t>1/28/2026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81244-C620-8347-9C8C-F0DFE93F220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028954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76293B-7FD6-2A49-801F-A90DF30EFDFD}" type="datetimeFigureOut">
              <a:rPr lang="en-US" smtClean="0"/>
              <a:t>1/28/2026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81244-C620-8347-9C8C-F0DFE93F220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050088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76293B-7FD6-2A49-801F-A90DF30EFDFD}" type="datetimeFigureOut">
              <a:rPr lang="en-US" smtClean="0"/>
              <a:t>1/28/2026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81244-C620-8347-9C8C-F0DFE93F220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249018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pheme placem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B99EF16-56B5-1649-F5CD-13679B10250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475390" y="6356351"/>
            <a:ext cx="1210660" cy="365125"/>
          </a:xfrm>
        </p:spPr>
        <p:txBody>
          <a:bodyPr/>
          <a:lstStyle/>
          <a:p>
            <a:fld id="{BF76293B-7FD6-2A49-801F-A90DF30EFDFD}" type="datetimeFigureOut">
              <a:rPr lang="en-US" smtClean="0"/>
              <a:t>1/28/2026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F0AEFEE-EF90-0E3F-EC7B-EDB5A03847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6642E29-E8B4-5D87-27AB-669EEAC75B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81244-C620-8347-9C8C-F0DFE93F220E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787AA01-1ABE-44D3-1084-0861B08C9104}"/>
              </a:ext>
            </a:extLst>
          </p:cNvPr>
          <p:cNvSpPr/>
          <p:nvPr userDrawn="1"/>
        </p:nvSpPr>
        <p:spPr>
          <a:xfrm>
            <a:off x="3569480" y="4664508"/>
            <a:ext cx="2005038" cy="83324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6118A61A-CC23-689E-638A-3209DADB7A2E}"/>
              </a:ext>
            </a:extLst>
          </p:cNvPr>
          <p:cNvSpPr/>
          <p:nvPr userDrawn="1"/>
        </p:nvSpPr>
        <p:spPr>
          <a:xfrm>
            <a:off x="6030811" y="4664508"/>
            <a:ext cx="2005038" cy="83324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C9550B0D-B596-6412-53D3-21AA2CE31D43}"/>
              </a:ext>
            </a:extLst>
          </p:cNvPr>
          <p:cNvSpPr/>
          <p:nvPr userDrawn="1"/>
        </p:nvSpPr>
        <p:spPr>
          <a:xfrm>
            <a:off x="1144010" y="4668556"/>
            <a:ext cx="2005038" cy="83324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FF9BE56-7EEF-9E8F-9D8B-EEC719DC98EF}"/>
              </a:ext>
            </a:extLst>
          </p:cNvPr>
          <p:cNvSpPr txBox="1"/>
          <p:nvPr userDrawn="1"/>
        </p:nvSpPr>
        <p:spPr>
          <a:xfrm>
            <a:off x="1486733" y="4770053"/>
            <a:ext cx="12394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Mulish" pitchFamily="2" charset="77"/>
              </a:rPr>
              <a:t>beginning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8E7D877-E495-775F-96D8-DFD037ECC522}"/>
              </a:ext>
            </a:extLst>
          </p:cNvPr>
          <p:cNvSpPr txBox="1"/>
          <p:nvPr userDrawn="1"/>
        </p:nvSpPr>
        <p:spPr>
          <a:xfrm>
            <a:off x="4090938" y="4770053"/>
            <a:ext cx="8963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Mulish" pitchFamily="2" charset="77"/>
              </a:rPr>
              <a:t>middle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5B5843F-EA74-38CC-DD4C-9357DC16C2A3}"/>
              </a:ext>
            </a:extLst>
          </p:cNvPr>
          <p:cNvSpPr txBox="1"/>
          <p:nvPr userDrawn="1"/>
        </p:nvSpPr>
        <p:spPr>
          <a:xfrm>
            <a:off x="6715775" y="4781626"/>
            <a:ext cx="5822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Mulish" pitchFamily="2" charset="77"/>
              </a:rPr>
              <a:t>end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AFDC2A01-7E68-F82C-516A-8B87DA245FD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8700870" y="6373779"/>
            <a:ext cx="341376" cy="341376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121A5336-C457-6F0C-6123-C470CBC2385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36964" y="6219519"/>
            <a:ext cx="1121376" cy="6244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05893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go_slidesho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204AB0A-683E-598E-DFB1-83C266B15C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63A0AB0-4D66-462D-3BAB-34FB14ABBE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81244-C620-8347-9C8C-F0DFE93F220E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3B0AE0F-2064-8114-03F5-6807F761ECA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8700870" y="6373779"/>
            <a:ext cx="341376" cy="341376"/>
          </a:xfrm>
          <a:prstGeom prst="rect">
            <a:avLst/>
          </a:prstGeom>
        </p:spPr>
      </p:pic>
      <p:sp>
        <p:nvSpPr>
          <p:cNvPr id="2" name="Date Placeholder 2">
            <a:extLst>
              <a:ext uri="{FF2B5EF4-FFF2-40B4-BE49-F238E27FC236}">
                <a16:creationId xmlns:a16="http://schemas.microsoft.com/office/drawing/2014/main" id="{A98951E4-0D75-9CC7-7AF3-77E6B739549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475390" y="6356351"/>
            <a:ext cx="1210660" cy="365125"/>
          </a:xfrm>
        </p:spPr>
        <p:txBody>
          <a:bodyPr/>
          <a:lstStyle/>
          <a:p>
            <a:fld id="{BF76293B-7FD6-2A49-801F-A90DF30EFDFD}" type="datetimeFigureOut">
              <a:rPr lang="en-US" smtClean="0"/>
              <a:t>1/28/2026</a:t>
            </a:fld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CBE598BB-0829-4729-D297-33DFC4CDB4B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36964" y="6219519"/>
            <a:ext cx="1121376" cy="6244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7573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F76293B-7FD6-2A49-801F-A90DF30EFDFD}" type="datetimeFigureOut">
              <a:rPr lang="en-US" smtClean="0"/>
              <a:t>1/28/2026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1081244-C620-8347-9C8C-F0DFE93F220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535062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74" r:id="rId8"/>
    <p:sldLayoutId id="2147483672" r:id="rId9"/>
    <p:sldLayoutId id="2147483673" r:id="rId10"/>
    <p:sldLayoutId id="2147483675" r:id="rId11"/>
    <p:sldLayoutId id="2147483679" r:id="rId12"/>
    <p:sldLayoutId id="2147483668" r:id="rId13"/>
    <p:sldLayoutId id="2147483669" r:id="rId14"/>
    <p:sldLayoutId id="2147483670" r:id="rId15"/>
    <p:sldLayoutId id="2147483671" r:id="rId16"/>
    <p:sldLayoutId id="2147483678" r:id="rId17"/>
    <p:sldLayoutId id="2147483677" r:id="rId1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i="0" kern="1200">
          <a:solidFill>
            <a:schemeClr val="tx1"/>
          </a:solidFill>
          <a:latin typeface="Mulish" pitchFamily="2" charset="77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Mulish" pitchFamily="2" charset="77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Mulish" pitchFamily="2" charset="77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Mulish" pitchFamily="2" charset="77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Mulish" pitchFamily="2" charset="77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Mulish" pitchFamily="2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9223614-1BDE-9CA2-E34A-8AB3F419A697}"/>
              </a:ext>
            </a:extLst>
          </p:cNvPr>
          <p:cNvSpPr txBox="1"/>
          <p:nvPr/>
        </p:nvSpPr>
        <p:spPr>
          <a:xfrm>
            <a:off x="910157" y="3949479"/>
            <a:ext cx="7323685" cy="1938528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n-US" sz="4000" b="1" dirty="0">
                <a:latin typeface="Mulish" pitchFamily="2" charset="77"/>
              </a:rPr>
              <a:t>Set 4</a:t>
            </a:r>
          </a:p>
          <a:p>
            <a:pPr algn="ctr"/>
            <a:r>
              <a:rPr lang="en-US" sz="4000" b="1" dirty="0">
                <a:latin typeface="Mulish" pitchFamily="2" charset="77"/>
              </a:rPr>
              <a:t>Single Consonants &amp; Short Vowels: k, l, v, q, w</a:t>
            </a:r>
          </a:p>
        </p:txBody>
      </p:sp>
    </p:spTree>
    <p:extLst>
      <p:ext uri="{BB962C8B-B14F-4D97-AF65-F5344CB8AC3E}">
        <p14:creationId xmlns:p14="http://schemas.microsoft.com/office/powerpoint/2010/main" val="365036259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8D33D4F-6A2F-AC68-AB1D-611B4545B33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BA4E402-5014-A675-A2DE-F93356B9C42F}"/>
              </a:ext>
            </a:extLst>
          </p:cNvPr>
          <p:cNvSpPr txBox="1"/>
          <p:nvPr/>
        </p:nvSpPr>
        <p:spPr>
          <a:xfrm>
            <a:off x="624254" y="2921168"/>
            <a:ext cx="7895492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 dirty="0">
                <a:latin typeface="Mulish" pitchFamily="2" charset="77"/>
              </a:rPr>
              <a:t>Set 3 Irregular </a:t>
            </a:r>
            <a:br>
              <a:rPr lang="en-US" sz="6000" b="1" dirty="0">
                <a:latin typeface="Mulish" pitchFamily="2" charset="77"/>
              </a:rPr>
            </a:br>
            <a:r>
              <a:rPr lang="en-US" sz="6000" b="1" dirty="0">
                <a:latin typeface="Mulish" pitchFamily="2" charset="77"/>
              </a:rPr>
              <a:t>high-frequency words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EDAEC45-CC45-BC4E-ADCC-1B5B3A386EC1}"/>
              </a:ext>
            </a:extLst>
          </p:cNvPr>
          <p:cNvSpPr txBox="1"/>
          <p:nvPr/>
        </p:nvSpPr>
        <p:spPr>
          <a:xfrm>
            <a:off x="624254" y="709228"/>
            <a:ext cx="789549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>
                <a:solidFill>
                  <a:schemeClr val="tx2"/>
                </a:solidFill>
                <a:latin typeface="Mulish" pitchFamily="2" charset="77"/>
              </a:rPr>
              <a:t>Review</a:t>
            </a:r>
          </a:p>
        </p:txBody>
      </p:sp>
    </p:spTree>
    <p:extLst>
      <p:ext uri="{BB962C8B-B14F-4D97-AF65-F5344CB8AC3E}">
        <p14:creationId xmlns:p14="http://schemas.microsoft.com/office/powerpoint/2010/main" val="72241516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38CC67-BF90-47A0-DCC0-8399BF36CF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646;p36">
            <a:extLst>
              <a:ext uri="{FF2B5EF4-FFF2-40B4-BE49-F238E27FC236}">
                <a16:creationId xmlns:a16="http://schemas.microsoft.com/office/drawing/2014/main" id="{CB4E2F52-5394-24C8-4AFD-2A1374B672C7}"/>
              </a:ext>
            </a:extLst>
          </p:cNvPr>
          <p:cNvSpPr txBox="1"/>
          <p:nvPr/>
        </p:nvSpPr>
        <p:spPr>
          <a:xfrm>
            <a:off x="706582" y="1799349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Century Gothic"/>
              <a:buNone/>
              <a:tabLst/>
              <a:defRPr/>
            </a:pPr>
            <a:r>
              <a:rPr kumimoji="0" lang="en-US" sz="8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ulish" pitchFamily="2" charset="77"/>
                <a:sym typeface="Century Gothic"/>
              </a:rPr>
              <a:t>be</a:t>
            </a:r>
            <a:endParaRPr kumimoji="0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ea typeface="Arial"/>
              <a:cs typeface="Arial"/>
              <a:sym typeface="Arial"/>
            </a:endParaRPr>
          </a:p>
        </p:txBody>
      </p:sp>
      <p:sp>
        <p:nvSpPr>
          <p:cNvPr id="3" name="Google Shape;648;p36">
            <a:extLst>
              <a:ext uri="{FF2B5EF4-FFF2-40B4-BE49-F238E27FC236}">
                <a16:creationId xmlns:a16="http://schemas.microsoft.com/office/drawing/2014/main" id="{45B855F6-645D-0C14-1272-9F86F67196B8}"/>
              </a:ext>
            </a:extLst>
          </p:cNvPr>
          <p:cNvSpPr txBox="1"/>
          <p:nvPr/>
        </p:nvSpPr>
        <p:spPr>
          <a:xfrm>
            <a:off x="5214848" y="1799349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kumimoji="0" lang="en-US" sz="8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ulish" pitchFamily="2" charset="77"/>
                <a:ea typeface="Century Gothic"/>
                <a:cs typeface="Century Gothic"/>
                <a:sym typeface="Century Gothic"/>
              </a:rPr>
              <a:t>for</a:t>
            </a: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4" name="Google Shape;650;p36">
            <a:extLst>
              <a:ext uri="{FF2B5EF4-FFF2-40B4-BE49-F238E27FC236}">
                <a16:creationId xmlns:a16="http://schemas.microsoft.com/office/drawing/2014/main" id="{0489B677-B205-64E7-3D1F-087CB29F7867}"/>
              </a:ext>
            </a:extLst>
          </p:cNvPr>
          <p:cNvSpPr txBox="1"/>
          <p:nvPr/>
        </p:nvSpPr>
        <p:spPr>
          <a:xfrm>
            <a:off x="706582" y="3417785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kumimoji="0" lang="en-US" sz="8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ulish" pitchFamily="2" charset="77"/>
                <a:ea typeface="Century Gothic"/>
                <a:cs typeface="Century Gothic"/>
                <a:sym typeface="Century Gothic"/>
              </a:rPr>
              <a:t>go</a:t>
            </a: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5" name="Google Shape;651;p36">
            <a:extLst>
              <a:ext uri="{FF2B5EF4-FFF2-40B4-BE49-F238E27FC236}">
                <a16:creationId xmlns:a16="http://schemas.microsoft.com/office/drawing/2014/main" id="{C57CB0CD-26FC-4A4C-6B58-2DEABD2B349C}"/>
              </a:ext>
            </a:extLst>
          </p:cNvPr>
          <p:cNvSpPr txBox="1"/>
          <p:nvPr/>
        </p:nvSpPr>
        <p:spPr>
          <a:xfrm>
            <a:off x="5214850" y="3417785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lang="en-US" sz="8000" b="1" kern="0" dirty="0">
                <a:solidFill>
                  <a:srgbClr val="000000"/>
                </a:solidFill>
                <a:latin typeface="Mulish" pitchFamily="2" charset="77"/>
                <a:cs typeface="Arial"/>
                <a:sym typeface="Century Gothic"/>
              </a:rPr>
              <a:t>into</a:t>
            </a: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6" name="Google Shape;653;p36">
            <a:extLst>
              <a:ext uri="{FF2B5EF4-FFF2-40B4-BE49-F238E27FC236}">
                <a16:creationId xmlns:a16="http://schemas.microsoft.com/office/drawing/2014/main" id="{B5652E99-5622-1AC2-6489-645D80ECF26D}"/>
              </a:ext>
            </a:extLst>
          </p:cNvPr>
          <p:cNvSpPr txBox="1"/>
          <p:nvPr/>
        </p:nvSpPr>
        <p:spPr>
          <a:xfrm>
            <a:off x="706582" y="5015933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7" name="Google Shape;654;p36">
            <a:extLst>
              <a:ext uri="{FF2B5EF4-FFF2-40B4-BE49-F238E27FC236}">
                <a16:creationId xmlns:a16="http://schemas.microsoft.com/office/drawing/2014/main" id="{C36E1C82-20F8-8E68-8AFC-0F4A60BFFEFA}"/>
              </a:ext>
            </a:extLst>
          </p:cNvPr>
          <p:cNvSpPr txBox="1"/>
          <p:nvPr/>
        </p:nvSpPr>
        <p:spPr>
          <a:xfrm>
            <a:off x="5214849" y="5015933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C69DBFB-07F6-F1F5-904B-2A653F782D57}"/>
              </a:ext>
            </a:extLst>
          </p:cNvPr>
          <p:cNvSpPr txBox="1"/>
          <p:nvPr/>
        </p:nvSpPr>
        <p:spPr>
          <a:xfrm>
            <a:off x="1073461" y="356772"/>
            <a:ext cx="699707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>
                <a:solidFill>
                  <a:schemeClr val="tx2"/>
                </a:solidFill>
                <a:latin typeface="Mulish" pitchFamily="2" charset="77"/>
              </a:rPr>
              <a:t>Let’s read together</a:t>
            </a:r>
          </a:p>
        </p:txBody>
      </p:sp>
    </p:spTree>
    <p:extLst>
      <p:ext uri="{BB962C8B-B14F-4D97-AF65-F5344CB8AC3E}">
        <p14:creationId xmlns:p14="http://schemas.microsoft.com/office/powerpoint/2010/main" val="25409240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2060A12-FBB3-E075-57DB-628AA4E737D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646;p36">
            <a:extLst>
              <a:ext uri="{FF2B5EF4-FFF2-40B4-BE49-F238E27FC236}">
                <a16:creationId xmlns:a16="http://schemas.microsoft.com/office/drawing/2014/main" id="{3C6B62DA-758F-8192-C7A8-EB34D0CF16C8}"/>
              </a:ext>
            </a:extLst>
          </p:cNvPr>
          <p:cNvSpPr txBox="1"/>
          <p:nvPr/>
        </p:nvSpPr>
        <p:spPr>
          <a:xfrm>
            <a:off x="706582" y="1799349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Century Gothic"/>
              <a:buNone/>
              <a:tabLst/>
              <a:defRPr/>
            </a:pPr>
            <a:r>
              <a:rPr lang="en-US" sz="8000" b="1" noProof="0" dirty="0">
                <a:solidFill>
                  <a:prstClr val="black"/>
                </a:solidFill>
                <a:latin typeface="Mulish" pitchFamily="2" charset="77"/>
                <a:sym typeface="Century Gothic"/>
              </a:rPr>
              <a:t>of</a:t>
            </a:r>
            <a:r>
              <a:rPr lang="en-US" sz="800" b="1" noProof="0" dirty="0">
                <a:solidFill>
                  <a:prstClr val="black"/>
                </a:solidFill>
                <a:latin typeface="Mulish" pitchFamily="2" charset="77"/>
                <a:sym typeface="Century Gothic"/>
              </a:rPr>
              <a:t> </a:t>
            </a:r>
            <a:r>
              <a:rPr lang="en-US" sz="8000" b="1" noProof="0" dirty="0">
                <a:solidFill>
                  <a:prstClr val="black"/>
                </a:solidFill>
                <a:latin typeface="Mulish" pitchFamily="2" charset="77"/>
                <a:sym typeface="Century Gothic"/>
              </a:rPr>
              <a:t>f</a:t>
            </a:r>
            <a:endParaRPr kumimoji="0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ea typeface="Arial"/>
              <a:cs typeface="Arial"/>
              <a:sym typeface="Arial"/>
            </a:endParaRPr>
          </a:p>
        </p:txBody>
      </p:sp>
      <p:sp>
        <p:nvSpPr>
          <p:cNvPr id="3" name="Google Shape;648;p36">
            <a:extLst>
              <a:ext uri="{FF2B5EF4-FFF2-40B4-BE49-F238E27FC236}">
                <a16:creationId xmlns:a16="http://schemas.microsoft.com/office/drawing/2014/main" id="{04711A37-9AB1-BE05-2A4D-9B48393EE492}"/>
              </a:ext>
            </a:extLst>
          </p:cNvPr>
          <p:cNvSpPr txBox="1"/>
          <p:nvPr/>
        </p:nvSpPr>
        <p:spPr>
          <a:xfrm>
            <a:off x="5214848" y="1799349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kumimoji="0" lang="en-US" sz="8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ulish" pitchFamily="2" charset="77"/>
                <a:ea typeface="Century Gothic"/>
                <a:cs typeface="Century Gothic"/>
                <a:sym typeface="Century Gothic"/>
              </a:rPr>
              <a:t>too</a:t>
            </a: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4" name="Google Shape;650;p36">
            <a:extLst>
              <a:ext uri="{FF2B5EF4-FFF2-40B4-BE49-F238E27FC236}">
                <a16:creationId xmlns:a16="http://schemas.microsoft.com/office/drawing/2014/main" id="{6EDF4141-B87E-3512-1763-2327BF3F1424}"/>
              </a:ext>
            </a:extLst>
          </p:cNvPr>
          <p:cNvSpPr txBox="1"/>
          <p:nvPr/>
        </p:nvSpPr>
        <p:spPr>
          <a:xfrm>
            <a:off x="706582" y="3417785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kumimoji="0" lang="en-US" sz="8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ulish" pitchFamily="2" charset="77"/>
                <a:ea typeface="Century Gothic"/>
                <a:cs typeface="Century Gothic"/>
                <a:sym typeface="Century Gothic"/>
              </a:rPr>
              <a:t>was</a:t>
            </a: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5" name="Google Shape;651;p36">
            <a:extLst>
              <a:ext uri="{FF2B5EF4-FFF2-40B4-BE49-F238E27FC236}">
                <a16:creationId xmlns:a16="http://schemas.microsoft.com/office/drawing/2014/main" id="{ECD4AD25-B4B7-16D6-AEA6-8EB78F911EF6}"/>
              </a:ext>
            </a:extLst>
          </p:cNvPr>
          <p:cNvSpPr txBox="1"/>
          <p:nvPr/>
        </p:nvSpPr>
        <p:spPr>
          <a:xfrm>
            <a:off x="5214850" y="3417785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6" name="Google Shape;653;p36">
            <a:extLst>
              <a:ext uri="{FF2B5EF4-FFF2-40B4-BE49-F238E27FC236}">
                <a16:creationId xmlns:a16="http://schemas.microsoft.com/office/drawing/2014/main" id="{DB118D60-BD16-1589-DDE9-AF7E7515EE1C}"/>
              </a:ext>
            </a:extLst>
          </p:cNvPr>
          <p:cNvSpPr txBox="1"/>
          <p:nvPr/>
        </p:nvSpPr>
        <p:spPr>
          <a:xfrm>
            <a:off x="706582" y="5015933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7" name="Google Shape;654;p36">
            <a:extLst>
              <a:ext uri="{FF2B5EF4-FFF2-40B4-BE49-F238E27FC236}">
                <a16:creationId xmlns:a16="http://schemas.microsoft.com/office/drawing/2014/main" id="{30C7DEC2-92E7-9C4B-55DB-2F2AE1053988}"/>
              </a:ext>
            </a:extLst>
          </p:cNvPr>
          <p:cNvSpPr txBox="1"/>
          <p:nvPr/>
        </p:nvSpPr>
        <p:spPr>
          <a:xfrm>
            <a:off x="5214849" y="5015933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5395791-5F1F-806E-4AB7-D55ED6425FE0}"/>
              </a:ext>
            </a:extLst>
          </p:cNvPr>
          <p:cNvSpPr txBox="1"/>
          <p:nvPr/>
        </p:nvSpPr>
        <p:spPr>
          <a:xfrm>
            <a:off x="1073461" y="356772"/>
            <a:ext cx="699707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>
                <a:solidFill>
                  <a:schemeClr val="tx2"/>
                </a:solidFill>
                <a:latin typeface="Mulish" pitchFamily="2" charset="77"/>
              </a:rPr>
              <a:t>Let’s read together</a:t>
            </a:r>
          </a:p>
        </p:txBody>
      </p:sp>
    </p:spTree>
    <p:extLst>
      <p:ext uri="{BB962C8B-B14F-4D97-AF65-F5344CB8AC3E}">
        <p14:creationId xmlns:p14="http://schemas.microsoft.com/office/powerpoint/2010/main" val="37759780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992DA97-3F4E-EEB8-D85A-71E4A3D7769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6274253-1598-09CC-899E-0CEEB7692BBC}"/>
              </a:ext>
            </a:extLst>
          </p:cNvPr>
          <p:cNvSpPr txBox="1"/>
          <p:nvPr/>
        </p:nvSpPr>
        <p:spPr>
          <a:xfrm>
            <a:off x="624254" y="2921168"/>
            <a:ext cx="7895492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 dirty="0">
                <a:latin typeface="Mulish" pitchFamily="2" charset="77"/>
              </a:rPr>
              <a:t>Single Consonants &amp; Short Vowels </a:t>
            </a:r>
          </a:p>
          <a:p>
            <a:pPr algn="ctr"/>
            <a:r>
              <a:rPr lang="en-US" sz="6000" b="1" dirty="0">
                <a:latin typeface="Mulish" pitchFamily="2" charset="77"/>
              </a:rPr>
              <a:t>k, l, v, q, w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18487EC-FD67-6F11-0ED6-2530ED0F8D63}"/>
              </a:ext>
            </a:extLst>
          </p:cNvPr>
          <p:cNvSpPr txBox="1"/>
          <p:nvPr/>
        </p:nvSpPr>
        <p:spPr>
          <a:xfrm>
            <a:off x="624254" y="709228"/>
            <a:ext cx="789549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>
                <a:solidFill>
                  <a:schemeClr val="tx2"/>
                </a:solidFill>
                <a:latin typeface="Mulish" pitchFamily="2" charset="77"/>
              </a:rPr>
              <a:t>Set 4</a:t>
            </a:r>
          </a:p>
        </p:txBody>
      </p:sp>
    </p:spTree>
    <p:extLst>
      <p:ext uri="{BB962C8B-B14F-4D97-AF65-F5344CB8AC3E}">
        <p14:creationId xmlns:p14="http://schemas.microsoft.com/office/powerpoint/2010/main" val="245986299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A85C58-2ABB-F447-C650-024EC08A26D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5723E2A9-BC1E-7AD8-D517-48E27B889634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k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8963498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34BA087-0DAE-D6D8-95BE-AB3D4FE5D46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E9BD2864-6641-21E1-7EF0-8D5C9D9B1117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K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05876795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091D4FE-18F9-55D5-26A9-B5570DF3B7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E61A9E78-4784-1C05-B3AD-098E80B51FCF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k </a:t>
            </a:r>
            <a:r>
              <a:rPr lang="en-US" sz="23900" b="1" dirty="0" err="1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K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59681651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138B77C-2A3C-B6D5-37E4-A671B9E061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0E436EC0-5400-8125-AF77-FA9CA6056C20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l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5760069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73D0B3C-B958-EDE6-24DF-42DABC836F5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574AE6A8-F65B-7BCC-79B1-D4592DFA3E12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L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25155335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DB063E9-B48E-318C-5B6D-9AF176B229A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30F76DEA-D91D-4E25-4C0B-E2F7B56A41F1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l </a:t>
            </a:r>
            <a:r>
              <a:rPr lang="en-US" sz="23900" b="1" dirty="0" err="1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L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29183630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CC268A5-6EF9-D0D5-86EA-F6292577CE31}"/>
              </a:ext>
            </a:extLst>
          </p:cNvPr>
          <p:cNvSpPr txBox="1"/>
          <p:nvPr/>
        </p:nvSpPr>
        <p:spPr>
          <a:xfrm>
            <a:off x="624254" y="2921168"/>
            <a:ext cx="7895492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 dirty="0">
                <a:latin typeface="Mulish" pitchFamily="2" charset="77"/>
              </a:rPr>
              <a:t>Set 3 Single Consonants &amp; Short Vowels: d, j, o, g, u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2389104-89C6-E907-00CD-D865A54C425C}"/>
              </a:ext>
            </a:extLst>
          </p:cNvPr>
          <p:cNvSpPr txBox="1"/>
          <p:nvPr/>
        </p:nvSpPr>
        <p:spPr>
          <a:xfrm>
            <a:off x="624254" y="709228"/>
            <a:ext cx="789549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>
                <a:solidFill>
                  <a:schemeClr val="tx2"/>
                </a:solidFill>
                <a:latin typeface="Mulish" pitchFamily="2" charset="77"/>
              </a:rPr>
              <a:t>Review</a:t>
            </a:r>
          </a:p>
        </p:txBody>
      </p:sp>
    </p:spTree>
    <p:extLst>
      <p:ext uri="{BB962C8B-B14F-4D97-AF65-F5344CB8AC3E}">
        <p14:creationId xmlns:p14="http://schemas.microsoft.com/office/powerpoint/2010/main" val="31857919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624B21F-E5F2-D21D-DB9C-9A2037FF0E7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7371D60C-4AE3-8BF0-17EC-193365FC5CD9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v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92095129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4509322-9738-BE70-C37D-D4A6C941B8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833668D0-9B6D-74E2-872F-D770C8ACC925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V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71754892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27DCCE0-576F-FC9C-EB7C-E0A4ED8BB9C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EF4BC5D0-5341-D8CE-A3D1-4793041C46D0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v </a:t>
            </a:r>
            <a:r>
              <a:rPr lang="en-US" sz="23900" b="1" dirty="0" err="1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V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16470148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9E2CC49-CE07-DCD1-913B-EA17B624CBA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6600B48D-643B-7F43-0970-B36072C1F4AB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q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51890978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B248D9C-3EBE-3AAE-0D35-44DD22DA08F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320C3763-8506-40C9-65F1-6802899DDB50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Q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38089028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A1A0002-75BE-BA51-B57D-EC7BAE8068D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A5D7C68E-1BE6-B09B-458E-0FC027A51427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q </a:t>
            </a:r>
            <a:r>
              <a:rPr lang="en-US" sz="23900" b="1" dirty="0" err="1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Q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95439238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4EE0AED-11DC-A358-93CA-4E26F31797B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AE66652C-181B-215C-CAA4-AFD94D1F69D0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w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86011334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75B7136-3F78-0828-863F-018AC83BF85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4A87CF96-2432-5B3D-FBDE-88F2DAA8AD8B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W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1244835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7F7F713-D9C1-2E04-AFBD-6E69C067089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B2D0055E-E6BC-5927-DCC6-E761E9258EB3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w </a:t>
            </a:r>
            <a:r>
              <a:rPr lang="en-US" sz="23900" b="1" dirty="0" err="1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W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18101124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85CFCB9-872D-AAD9-1CAB-6F70E3ABF9D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F22E7839-3CD8-7BE0-4253-2C47C1C93E6F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vet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15562992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16F64D3-C0D4-EA30-5AAA-62DF48B31F5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646;p36">
            <a:extLst>
              <a:ext uri="{FF2B5EF4-FFF2-40B4-BE49-F238E27FC236}">
                <a16:creationId xmlns:a16="http://schemas.microsoft.com/office/drawing/2014/main" id="{1323E871-EBA5-DB71-9686-90EB37FCABB6}"/>
              </a:ext>
            </a:extLst>
          </p:cNvPr>
          <p:cNvSpPr txBox="1"/>
          <p:nvPr/>
        </p:nvSpPr>
        <p:spPr>
          <a:xfrm>
            <a:off x="706582" y="1799349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Century Gothic"/>
              <a:buNone/>
              <a:tabLst/>
              <a:defRPr/>
            </a:pPr>
            <a:r>
              <a:rPr lang="en-US" sz="8000" b="1" dirty="0">
                <a:solidFill>
                  <a:prstClr val="black"/>
                </a:solidFill>
                <a:latin typeface="Mulish" pitchFamily="2" charset="77"/>
                <a:sym typeface="Century Gothic"/>
              </a:rPr>
              <a:t>d</a:t>
            </a:r>
            <a:r>
              <a:rPr kumimoji="0" lang="en-US" sz="8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ulish" pitchFamily="2" charset="77"/>
                <a:sym typeface="Century Gothic"/>
              </a:rPr>
              <a:t> D</a:t>
            </a:r>
            <a:endParaRPr kumimoji="0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ea typeface="Arial"/>
              <a:cs typeface="Arial"/>
              <a:sym typeface="Arial"/>
            </a:endParaRPr>
          </a:p>
        </p:txBody>
      </p:sp>
      <p:sp>
        <p:nvSpPr>
          <p:cNvPr id="3" name="Google Shape;648;p36">
            <a:extLst>
              <a:ext uri="{FF2B5EF4-FFF2-40B4-BE49-F238E27FC236}">
                <a16:creationId xmlns:a16="http://schemas.microsoft.com/office/drawing/2014/main" id="{62B0129D-40C5-B9C8-80E5-B4380B003E5C}"/>
              </a:ext>
            </a:extLst>
          </p:cNvPr>
          <p:cNvSpPr txBox="1"/>
          <p:nvPr/>
        </p:nvSpPr>
        <p:spPr>
          <a:xfrm>
            <a:off x="5214848" y="1799349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kumimoji="0" lang="en-US" sz="8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ulish" pitchFamily="2" charset="77"/>
                <a:ea typeface="Century Gothic"/>
                <a:cs typeface="Century Gothic"/>
                <a:sym typeface="Century Gothic"/>
              </a:rPr>
              <a:t>j </a:t>
            </a:r>
            <a:r>
              <a:rPr kumimoji="0" lang="en-US" sz="80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ulish" pitchFamily="2" charset="77"/>
                <a:ea typeface="Century Gothic"/>
                <a:cs typeface="Century Gothic"/>
                <a:sym typeface="Century Gothic"/>
              </a:rPr>
              <a:t>J</a:t>
            </a: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4" name="Google Shape;650;p36">
            <a:extLst>
              <a:ext uri="{FF2B5EF4-FFF2-40B4-BE49-F238E27FC236}">
                <a16:creationId xmlns:a16="http://schemas.microsoft.com/office/drawing/2014/main" id="{140C20A7-E4E1-AAC4-23B1-3B32D15591D2}"/>
              </a:ext>
            </a:extLst>
          </p:cNvPr>
          <p:cNvSpPr txBox="1"/>
          <p:nvPr/>
        </p:nvSpPr>
        <p:spPr>
          <a:xfrm>
            <a:off x="706582" y="3417785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kumimoji="0" lang="en-US" sz="8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ulish" pitchFamily="2" charset="77"/>
                <a:ea typeface="Century Gothic"/>
                <a:cs typeface="Century Gothic"/>
                <a:sym typeface="Century Gothic"/>
              </a:rPr>
              <a:t>o </a:t>
            </a:r>
            <a:r>
              <a:rPr kumimoji="0" lang="en-US" sz="80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ulish" pitchFamily="2" charset="77"/>
                <a:ea typeface="Century Gothic"/>
                <a:cs typeface="Century Gothic"/>
                <a:sym typeface="Century Gothic"/>
              </a:rPr>
              <a:t>O</a:t>
            </a: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5" name="Google Shape;651;p36">
            <a:extLst>
              <a:ext uri="{FF2B5EF4-FFF2-40B4-BE49-F238E27FC236}">
                <a16:creationId xmlns:a16="http://schemas.microsoft.com/office/drawing/2014/main" id="{A22F8138-93C0-02EE-96D0-C721146713A4}"/>
              </a:ext>
            </a:extLst>
          </p:cNvPr>
          <p:cNvSpPr txBox="1"/>
          <p:nvPr/>
        </p:nvSpPr>
        <p:spPr>
          <a:xfrm>
            <a:off x="5214850" y="3417785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lang="en-US" sz="8000" b="1" kern="0" dirty="0">
                <a:solidFill>
                  <a:srgbClr val="000000"/>
                </a:solidFill>
                <a:latin typeface="Mulish" pitchFamily="2" charset="77"/>
                <a:ea typeface="Century Gothic"/>
                <a:cs typeface="Century Gothic"/>
                <a:sym typeface="Century Gothic"/>
              </a:rPr>
              <a:t>g</a:t>
            </a:r>
            <a:r>
              <a:rPr kumimoji="0" lang="en-US" sz="8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ulish" pitchFamily="2" charset="77"/>
                <a:ea typeface="Century Gothic"/>
                <a:cs typeface="Century Gothic"/>
                <a:sym typeface="Century Gothic"/>
              </a:rPr>
              <a:t> G</a:t>
            </a: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6" name="Google Shape;653;p36">
            <a:extLst>
              <a:ext uri="{FF2B5EF4-FFF2-40B4-BE49-F238E27FC236}">
                <a16:creationId xmlns:a16="http://schemas.microsoft.com/office/drawing/2014/main" id="{28037CC7-A0F3-93D0-2E93-AE709175507B}"/>
              </a:ext>
            </a:extLst>
          </p:cNvPr>
          <p:cNvSpPr txBox="1"/>
          <p:nvPr/>
        </p:nvSpPr>
        <p:spPr>
          <a:xfrm>
            <a:off x="706582" y="5015933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kumimoji="0" lang="en-US" sz="8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ulish" pitchFamily="2" charset="77"/>
                <a:cs typeface="Arial"/>
                <a:sym typeface="Arial"/>
              </a:rPr>
              <a:t>u </a:t>
            </a:r>
            <a:r>
              <a:rPr kumimoji="0" lang="en-US" sz="80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ulish" pitchFamily="2" charset="77"/>
                <a:cs typeface="Arial"/>
                <a:sym typeface="Arial"/>
              </a:rPr>
              <a:t>U</a:t>
            </a:r>
            <a:endParaRPr kumimoji="0" lang="en-US" sz="80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7" name="Google Shape;654;p36">
            <a:extLst>
              <a:ext uri="{FF2B5EF4-FFF2-40B4-BE49-F238E27FC236}">
                <a16:creationId xmlns:a16="http://schemas.microsoft.com/office/drawing/2014/main" id="{F415A0D1-D9F2-F8D3-9483-593A9CDC7EDD}"/>
              </a:ext>
            </a:extLst>
          </p:cNvPr>
          <p:cNvSpPr txBox="1"/>
          <p:nvPr/>
        </p:nvSpPr>
        <p:spPr>
          <a:xfrm>
            <a:off x="5214849" y="5015933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2222643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3D650A7-F300-AC6F-CFBE-25CABB1B069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44EB867B-4970-C64E-B373-6CE1EB1D5A81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lap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573034065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25ABB8A-E498-324C-2ED6-FEF84DEC1B3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5DD08316-ECE3-0A87-10EA-D7FC06A342D4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wag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931842640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4F89BF9-E3D8-5769-81CA-DFE801EE71B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2F2D50A3-5CEE-DFAA-1CB1-582CFCB27A7B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kids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292013102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30F8A35-B502-3F56-7C7F-BA7E7904BE3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943FBC34-85A6-2B27-4B76-949ABF369FDA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van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8236106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8AAF985-22A0-73FE-1B38-4FA150345E1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30D1FF9D-AAD7-7DAD-8A5F-8F1EA43AEA96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Quin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275219912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B95AC93-F776-276D-4103-8E7D6ABD65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32D107C-D538-63AF-8DD2-98E6BFCCABF6}"/>
              </a:ext>
            </a:extLst>
          </p:cNvPr>
          <p:cNvSpPr txBox="1"/>
          <p:nvPr/>
        </p:nvSpPr>
        <p:spPr>
          <a:xfrm>
            <a:off x="624254" y="2921168"/>
            <a:ext cx="789549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 dirty="0">
                <a:latin typeface="Mulish" pitchFamily="2" charset="77"/>
              </a:rPr>
              <a:t>High-frequency words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87D1FBE-B122-1E2B-9940-FA942E048BAB}"/>
              </a:ext>
            </a:extLst>
          </p:cNvPr>
          <p:cNvSpPr txBox="1"/>
          <p:nvPr/>
        </p:nvSpPr>
        <p:spPr>
          <a:xfrm>
            <a:off x="624254" y="709228"/>
            <a:ext cx="789549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>
                <a:solidFill>
                  <a:schemeClr val="tx2"/>
                </a:solidFill>
                <a:latin typeface="Mulish" pitchFamily="2" charset="77"/>
              </a:rPr>
              <a:t>Set 4</a:t>
            </a:r>
          </a:p>
        </p:txBody>
      </p:sp>
    </p:spTree>
    <p:extLst>
      <p:ext uri="{BB962C8B-B14F-4D97-AF65-F5344CB8AC3E}">
        <p14:creationId xmlns:p14="http://schemas.microsoft.com/office/powerpoint/2010/main" val="1412226730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417F16F-2A35-1A2F-A16D-CFDFB50F90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8F0A8B50-7D15-5F41-0126-C1AED61ED3BD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help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842416415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D0CE08-0121-4668-AC01-862F71A24A1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978D1549-7850-1869-4EA8-985B9C84E1C2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is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095353852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C09C832-5064-45C8-84FA-B5017D8F5DE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1264B7EA-4077-B7CC-CFC4-A5195F9547C8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lot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672754983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111DA2E-55E8-F80D-B091-42B75D932EC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49755756-552D-F702-AD89-C9DE1744D960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went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05897370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B814ED8-73DC-1FEE-3E85-26D8A50713D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646;p36">
            <a:extLst>
              <a:ext uri="{FF2B5EF4-FFF2-40B4-BE49-F238E27FC236}">
                <a16:creationId xmlns:a16="http://schemas.microsoft.com/office/drawing/2014/main" id="{F1C306A0-4424-2E29-7AD1-5C21335352D6}"/>
              </a:ext>
            </a:extLst>
          </p:cNvPr>
          <p:cNvSpPr txBox="1"/>
          <p:nvPr/>
        </p:nvSpPr>
        <p:spPr>
          <a:xfrm>
            <a:off x="706582" y="1799349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Century Gothic"/>
              <a:buNone/>
              <a:tabLst/>
              <a:defRPr/>
            </a:pPr>
            <a:r>
              <a:rPr kumimoji="0" lang="en-US" sz="8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ulish" pitchFamily="2" charset="77"/>
                <a:sym typeface="Century Gothic"/>
              </a:rPr>
              <a:t>fun</a:t>
            </a:r>
            <a:endParaRPr kumimoji="0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ea typeface="Arial"/>
              <a:cs typeface="Arial"/>
              <a:sym typeface="Arial"/>
            </a:endParaRPr>
          </a:p>
        </p:txBody>
      </p:sp>
      <p:sp>
        <p:nvSpPr>
          <p:cNvPr id="3" name="Google Shape;648;p36">
            <a:extLst>
              <a:ext uri="{FF2B5EF4-FFF2-40B4-BE49-F238E27FC236}">
                <a16:creationId xmlns:a16="http://schemas.microsoft.com/office/drawing/2014/main" id="{DA9B315B-61A5-D964-2CB1-7D96DF318902}"/>
              </a:ext>
            </a:extLst>
          </p:cNvPr>
          <p:cNvSpPr txBox="1"/>
          <p:nvPr/>
        </p:nvSpPr>
        <p:spPr>
          <a:xfrm>
            <a:off x="5214848" y="1799349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kumimoji="0" lang="en-US" sz="8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ulish" pitchFamily="2" charset="77"/>
                <a:ea typeface="Century Gothic"/>
                <a:cs typeface="Century Gothic"/>
                <a:sym typeface="Century Gothic"/>
              </a:rPr>
              <a:t>bug</a:t>
            </a: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4" name="Google Shape;650;p36">
            <a:extLst>
              <a:ext uri="{FF2B5EF4-FFF2-40B4-BE49-F238E27FC236}">
                <a16:creationId xmlns:a16="http://schemas.microsoft.com/office/drawing/2014/main" id="{F7DB8D37-E544-C831-0D5C-51BEFFA2A5C3}"/>
              </a:ext>
            </a:extLst>
          </p:cNvPr>
          <p:cNvSpPr txBox="1"/>
          <p:nvPr/>
        </p:nvSpPr>
        <p:spPr>
          <a:xfrm>
            <a:off x="706582" y="3417785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kumimoji="0" lang="en-US" sz="8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ulish" pitchFamily="2" charset="77"/>
                <a:ea typeface="Century Gothic"/>
                <a:cs typeface="Century Gothic"/>
                <a:sym typeface="Century Gothic"/>
              </a:rPr>
              <a:t>jog</a:t>
            </a: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5" name="Google Shape;651;p36">
            <a:extLst>
              <a:ext uri="{FF2B5EF4-FFF2-40B4-BE49-F238E27FC236}">
                <a16:creationId xmlns:a16="http://schemas.microsoft.com/office/drawing/2014/main" id="{CB34F3A3-6A1E-6F18-2D0E-1A28DFEA1426}"/>
              </a:ext>
            </a:extLst>
          </p:cNvPr>
          <p:cNvSpPr txBox="1"/>
          <p:nvPr/>
        </p:nvSpPr>
        <p:spPr>
          <a:xfrm>
            <a:off x="5214850" y="3417785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lang="en-US" sz="8000" b="1" kern="0" dirty="0">
                <a:solidFill>
                  <a:srgbClr val="000000"/>
                </a:solidFill>
                <a:latin typeface="Mulish" pitchFamily="2" charset="77"/>
                <a:cs typeface="Arial"/>
                <a:sym typeface="Century Gothic"/>
              </a:rPr>
              <a:t>not</a:t>
            </a: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6" name="Google Shape;653;p36">
            <a:extLst>
              <a:ext uri="{FF2B5EF4-FFF2-40B4-BE49-F238E27FC236}">
                <a16:creationId xmlns:a16="http://schemas.microsoft.com/office/drawing/2014/main" id="{A1E266FB-30CD-E8B0-D5BB-8D29BFE6E45C}"/>
              </a:ext>
            </a:extLst>
          </p:cNvPr>
          <p:cNvSpPr txBox="1"/>
          <p:nvPr/>
        </p:nvSpPr>
        <p:spPr>
          <a:xfrm>
            <a:off x="706582" y="5015933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kumimoji="0" lang="en-US" sz="8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ulish" pitchFamily="2" charset="77"/>
                <a:cs typeface="Arial"/>
                <a:sym typeface="Arial"/>
              </a:rPr>
              <a:t>get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B255E1B-599A-B9C3-C134-DFA3E2DE98D0}"/>
              </a:ext>
            </a:extLst>
          </p:cNvPr>
          <p:cNvSpPr txBox="1"/>
          <p:nvPr/>
        </p:nvSpPr>
        <p:spPr>
          <a:xfrm>
            <a:off x="1073461" y="356772"/>
            <a:ext cx="699707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>
                <a:solidFill>
                  <a:schemeClr val="tx2"/>
                </a:solidFill>
                <a:latin typeface="Mulish" pitchFamily="2" charset="77"/>
              </a:rPr>
              <a:t>Let’s read together</a:t>
            </a:r>
          </a:p>
        </p:txBody>
      </p:sp>
      <p:sp>
        <p:nvSpPr>
          <p:cNvPr id="7" name="Google Shape;651;p36">
            <a:extLst>
              <a:ext uri="{FF2B5EF4-FFF2-40B4-BE49-F238E27FC236}">
                <a16:creationId xmlns:a16="http://schemas.microsoft.com/office/drawing/2014/main" id="{5597F637-D78A-FBD3-2404-5A29BEAE4493}"/>
              </a:ext>
            </a:extLst>
          </p:cNvPr>
          <p:cNvSpPr txBox="1"/>
          <p:nvPr/>
        </p:nvSpPr>
        <p:spPr>
          <a:xfrm>
            <a:off x="5214847" y="5015932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kumimoji="0" lang="en-US" sz="8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ulish" pitchFamily="2" charset="77"/>
                <a:cs typeface="Arial"/>
                <a:sym typeface="Arial"/>
              </a:rPr>
              <a:t>hop</a:t>
            </a:r>
          </a:p>
        </p:txBody>
      </p:sp>
    </p:spTree>
    <p:extLst>
      <p:ext uri="{BB962C8B-B14F-4D97-AF65-F5344CB8AC3E}">
        <p14:creationId xmlns:p14="http://schemas.microsoft.com/office/powerpoint/2010/main" val="40514725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AE4B20F-35D0-94F7-3300-4C167C794E3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C33C7B3-5605-5C73-9E02-8EEE7C1F7C43}"/>
              </a:ext>
            </a:extLst>
          </p:cNvPr>
          <p:cNvSpPr txBox="1"/>
          <p:nvPr/>
        </p:nvSpPr>
        <p:spPr>
          <a:xfrm>
            <a:off x="624254" y="2921168"/>
            <a:ext cx="789549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 dirty="0">
                <a:latin typeface="Mulish" pitchFamily="2" charset="77"/>
              </a:rPr>
              <a:t>Irregular high-frequency words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2E243E8-20D3-7D3E-DEEA-CA89DBEA5684}"/>
              </a:ext>
            </a:extLst>
          </p:cNvPr>
          <p:cNvSpPr txBox="1"/>
          <p:nvPr/>
        </p:nvSpPr>
        <p:spPr>
          <a:xfrm>
            <a:off x="624254" y="709228"/>
            <a:ext cx="789549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>
                <a:solidFill>
                  <a:schemeClr val="tx2"/>
                </a:solidFill>
                <a:latin typeface="Mulish" pitchFamily="2" charset="77"/>
              </a:rPr>
              <a:t>Set 4</a:t>
            </a:r>
          </a:p>
        </p:txBody>
      </p:sp>
    </p:spTree>
    <p:extLst>
      <p:ext uri="{BB962C8B-B14F-4D97-AF65-F5344CB8AC3E}">
        <p14:creationId xmlns:p14="http://schemas.microsoft.com/office/powerpoint/2010/main" val="338331920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C01D72A-FB3F-2759-9B31-97F4C698A4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89217CFE-A81C-254A-BC76-1B7A9AB2DBF2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look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972711323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95A6E77-51A4-C28D-C8F3-F8DC12FB7C6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9F7F8862-94D9-C6B2-2DEB-9AC7E3CA117C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no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78964604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AC34BA3-8EAD-91E3-24E8-F4CEC9C31AE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75BFB76F-DC6B-AD91-45E2-3785F1EB67C4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room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799773801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CC09F50-2B46-C6A1-63C9-76E84E3F1B2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50DE1055-0C0E-F99E-C246-3820ABAFDB6A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said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575617955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EFCB1DF-9242-5193-1A1C-F64B2982381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856CDC2C-31DB-5B5B-3EA7-0EC3B0A803F8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this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024144187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A552899-FC53-5A28-B7CA-D469CAC8D84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26A6595A-97CB-12D1-DCD8-13FED12DD48E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we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049662610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C41EA2B-4190-2588-604B-9353712FD6C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E65496D-9070-13F5-D25D-1B818565E925}"/>
              </a:ext>
            </a:extLst>
          </p:cNvPr>
          <p:cNvSpPr txBox="1"/>
          <p:nvPr/>
        </p:nvSpPr>
        <p:spPr>
          <a:xfrm>
            <a:off x="910157" y="3949479"/>
            <a:ext cx="7323685" cy="1938528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n-US" sz="4000" b="1" dirty="0">
                <a:latin typeface="Mulish" pitchFamily="2" charset="77"/>
              </a:rPr>
              <a:t>Next: </a:t>
            </a:r>
          </a:p>
          <a:p>
            <a:pPr algn="ctr"/>
            <a:r>
              <a:rPr lang="en-US" sz="4000" b="1" dirty="0">
                <a:latin typeface="Mulish" pitchFamily="2" charset="77"/>
              </a:rPr>
              <a:t>Set 5 Single Consonants and Short Vowels: x, y, z</a:t>
            </a:r>
          </a:p>
        </p:txBody>
      </p:sp>
    </p:spTree>
    <p:extLst>
      <p:ext uri="{BB962C8B-B14F-4D97-AF65-F5344CB8AC3E}">
        <p14:creationId xmlns:p14="http://schemas.microsoft.com/office/powerpoint/2010/main" val="248697877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23599D4-E974-3A7F-F17F-D498B43B72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AB74FBC-2CFA-7EFC-3DBF-04BF325F28D8}"/>
              </a:ext>
            </a:extLst>
          </p:cNvPr>
          <p:cNvSpPr txBox="1"/>
          <p:nvPr/>
        </p:nvSpPr>
        <p:spPr>
          <a:xfrm>
            <a:off x="624254" y="2921168"/>
            <a:ext cx="789549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 dirty="0">
                <a:latin typeface="Mulish" pitchFamily="2" charset="77"/>
              </a:rPr>
              <a:t>Set 3 High-frequency words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3334772-23F1-5E8B-B76E-E8BA0B5F8452}"/>
              </a:ext>
            </a:extLst>
          </p:cNvPr>
          <p:cNvSpPr txBox="1"/>
          <p:nvPr/>
        </p:nvSpPr>
        <p:spPr>
          <a:xfrm>
            <a:off x="624254" y="709228"/>
            <a:ext cx="789549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>
                <a:solidFill>
                  <a:schemeClr val="tx2"/>
                </a:solidFill>
                <a:latin typeface="Mulish" pitchFamily="2" charset="77"/>
              </a:rPr>
              <a:t>Review</a:t>
            </a:r>
          </a:p>
        </p:txBody>
      </p:sp>
    </p:spTree>
    <p:extLst>
      <p:ext uri="{BB962C8B-B14F-4D97-AF65-F5344CB8AC3E}">
        <p14:creationId xmlns:p14="http://schemas.microsoft.com/office/powerpoint/2010/main" val="418413442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8ACD997-207E-1EB9-A03B-A8124DF03C5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646;p36">
            <a:extLst>
              <a:ext uri="{FF2B5EF4-FFF2-40B4-BE49-F238E27FC236}">
                <a16:creationId xmlns:a16="http://schemas.microsoft.com/office/drawing/2014/main" id="{093FA324-835E-A021-A596-53DD74C82952}"/>
              </a:ext>
            </a:extLst>
          </p:cNvPr>
          <p:cNvSpPr txBox="1"/>
          <p:nvPr/>
        </p:nvSpPr>
        <p:spPr>
          <a:xfrm>
            <a:off x="706582" y="1799349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Century Gothic"/>
              <a:buNone/>
              <a:tabLst/>
              <a:defRPr/>
            </a:pPr>
            <a:r>
              <a:rPr kumimoji="0" lang="en-US" sz="8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ulish" pitchFamily="2" charset="77"/>
                <a:sym typeface="Century Gothic"/>
              </a:rPr>
              <a:t>and</a:t>
            </a:r>
            <a:endParaRPr kumimoji="0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ea typeface="Arial"/>
              <a:cs typeface="Arial"/>
              <a:sym typeface="Arial"/>
            </a:endParaRPr>
          </a:p>
        </p:txBody>
      </p:sp>
      <p:sp>
        <p:nvSpPr>
          <p:cNvPr id="3" name="Google Shape;648;p36">
            <a:extLst>
              <a:ext uri="{FF2B5EF4-FFF2-40B4-BE49-F238E27FC236}">
                <a16:creationId xmlns:a16="http://schemas.microsoft.com/office/drawing/2014/main" id="{34195AAB-D4A1-1BF5-223F-A10E1FF1C14A}"/>
              </a:ext>
            </a:extLst>
          </p:cNvPr>
          <p:cNvSpPr txBox="1"/>
          <p:nvPr/>
        </p:nvSpPr>
        <p:spPr>
          <a:xfrm>
            <a:off x="5214848" y="1799349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lang="en-US" sz="8000" b="1" kern="0" dirty="0">
                <a:solidFill>
                  <a:srgbClr val="000000"/>
                </a:solidFill>
                <a:latin typeface="Mulish" pitchFamily="2" charset="77"/>
                <a:cs typeface="Arial"/>
                <a:sym typeface="Century Gothic"/>
              </a:rPr>
              <a:t>bag</a:t>
            </a: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4" name="Google Shape;650;p36">
            <a:extLst>
              <a:ext uri="{FF2B5EF4-FFF2-40B4-BE49-F238E27FC236}">
                <a16:creationId xmlns:a16="http://schemas.microsoft.com/office/drawing/2014/main" id="{37F916E7-C70E-468D-8A48-A69532C9F035}"/>
              </a:ext>
            </a:extLst>
          </p:cNvPr>
          <p:cNvSpPr txBox="1"/>
          <p:nvPr/>
        </p:nvSpPr>
        <p:spPr>
          <a:xfrm>
            <a:off x="706582" y="3417785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kumimoji="0" lang="en-US" sz="8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ulish" pitchFamily="2" charset="77"/>
                <a:ea typeface="Century Gothic"/>
                <a:cs typeface="Century Gothic"/>
                <a:sym typeface="Century Gothic"/>
              </a:rPr>
              <a:t>bed</a:t>
            </a: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5" name="Google Shape;651;p36">
            <a:extLst>
              <a:ext uri="{FF2B5EF4-FFF2-40B4-BE49-F238E27FC236}">
                <a16:creationId xmlns:a16="http://schemas.microsoft.com/office/drawing/2014/main" id="{9C362791-C1E8-9714-DD9F-A55F1B501D5D}"/>
              </a:ext>
            </a:extLst>
          </p:cNvPr>
          <p:cNvSpPr txBox="1"/>
          <p:nvPr/>
        </p:nvSpPr>
        <p:spPr>
          <a:xfrm>
            <a:off x="5214850" y="3417785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lang="en-US" sz="8000" b="1" kern="0" dirty="0">
                <a:solidFill>
                  <a:srgbClr val="000000"/>
                </a:solidFill>
                <a:latin typeface="Mulish" pitchFamily="2" charset="77"/>
                <a:ea typeface="Century Gothic"/>
                <a:cs typeface="Century Gothic"/>
                <a:sym typeface="Century Gothic"/>
              </a:rPr>
              <a:t>big</a:t>
            </a: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5620B48-2832-F6CE-8D15-C8E3030D3F1F}"/>
              </a:ext>
            </a:extLst>
          </p:cNvPr>
          <p:cNvSpPr txBox="1"/>
          <p:nvPr/>
        </p:nvSpPr>
        <p:spPr>
          <a:xfrm>
            <a:off x="1073461" y="356772"/>
            <a:ext cx="699707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>
                <a:solidFill>
                  <a:schemeClr val="tx2"/>
                </a:solidFill>
                <a:latin typeface="Mulish" pitchFamily="2" charset="77"/>
              </a:rPr>
              <a:t>Let’s read together</a:t>
            </a:r>
          </a:p>
        </p:txBody>
      </p:sp>
      <p:sp>
        <p:nvSpPr>
          <p:cNvPr id="6" name="Google Shape;650;p36">
            <a:extLst>
              <a:ext uri="{FF2B5EF4-FFF2-40B4-BE49-F238E27FC236}">
                <a16:creationId xmlns:a16="http://schemas.microsoft.com/office/drawing/2014/main" id="{F5216A3E-CAD7-5FA9-A6A5-4599E051C79F}"/>
              </a:ext>
            </a:extLst>
          </p:cNvPr>
          <p:cNvSpPr txBox="1"/>
          <p:nvPr/>
        </p:nvSpPr>
        <p:spPr>
          <a:xfrm>
            <a:off x="706582" y="4827485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kumimoji="0" lang="en-US" sz="8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ulish" pitchFamily="2" charset="77"/>
                <a:ea typeface="Century Gothic"/>
                <a:cs typeface="Century Gothic"/>
                <a:sym typeface="Century Gothic"/>
              </a:rPr>
              <a:t>but</a:t>
            </a: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7" name="Google Shape;651;p36">
            <a:extLst>
              <a:ext uri="{FF2B5EF4-FFF2-40B4-BE49-F238E27FC236}">
                <a16:creationId xmlns:a16="http://schemas.microsoft.com/office/drawing/2014/main" id="{77C0581B-618F-36D1-B00D-E5066E92B0BA}"/>
              </a:ext>
            </a:extLst>
          </p:cNvPr>
          <p:cNvSpPr txBox="1"/>
          <p:nvPr/>
        </p:nvSpPr>
        <p:spPr>
          <a:xfrm>
            <a:off x="5274427" y="4827484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lang="en-US" sz="8000" b="1" kern="0" dirty="0">
                <a:solidFill>
                  <a:srgbClr val="000000"/>
                </a:solidFill>
                <a:latin typeface="Mulish" pitchFamily="2" charset="77"/>
                <a:ea typeface="Century Gothic"/>
                <a:cs typeface="Century Gothic"/>
                <a:sym typeface="Century Gothic"/>
              </a:rPr>
              <a:t>Dad</a:t>
            </a: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9984622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27C6E91-8C6A-4997-598F-D666B6E3DF4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646;p36">
            <a:extLst>
              <a:ext uri="{FF2B5EF4-FFF2-40B4-BE49-F238E27FC236}">
                <a16:creationId xmlns:a16="http://schemas.microsoft.com/office/drawing/2014/main" id="{656CB9F5-D0F3-770F-A739-B09877B34CB2}"/>
              </a:ext>
            </a:extLst>
          </p:cNvPr>
          <p:cNvSpPr txBox="1"/>
          <p:nvPr/>
        </p:nvSpPr>
        <p:spPr>
          <a:xfrm>
            <a:off x="706582" y="1799349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Century Gothic"/>
              <a:buNone/>
              <a:tabLst/>
              <a:defRPr/>
            </a:pPr>
            <a:r>
              <a:rPr kumimoji="0" lang="en-US" sz="8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ulish" pitchFamily="2" charset="77"/>
                <a:sym typeface="Century Gothic"/>
              </a:rPr>
              <a:t>did</a:t>
            </a:r>
            <a:endParaRPr kumimoji="0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ea typeface="Arial"/>
              <a:cs typeface="Arial"/>
              <a:sym typeface="Arial"/>
            </a:endParaRPr>
          </a:p>
        </p:txBody>
      </p:sp>
      <p:sp>
        <p:nvSpPr>
          <p:cNvPr id="3" name="Google Shape;648;p36">
            <a:extLst>
              <a:ext uri="{FF2B5EF4-FFF2-40B4-BE49-F238E27FC236}">
                <a16:creationId xmlns:a16="http://schemas.microsoft.com/office/drawing/2014/main" id="{85829559-3F53-9B3D-9C8A-AC1273BCBB54}"/>
              </a:ext>
            </a:extLst>
          </p:cNvPr>
          <p:cNvSpPr txBox="1"/>
          <p:nvPr/>
        </p:nvSpPr>
        <p:spPr>
          <a:xfrm>
            <a:off x="5214848" y="1799349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kumimoji="0" lang="en-US" sz="8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ulish" pitchFamily="2" charset="77"/>
                <a:ea typeface="Century Gothic"/>
                <a:cs typeface="Century Gothic"/>
                <a:sym typeface="Century Gothic"/>
              </a:rPr>
              <a:t>dog</a:t>
            </a: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4" name="Google Shape;650;p36">
            <a:extLst>
              <a:ext uri="{FF2B5EF4-FFF2-40B4-BE49-F238E27FC236}">
                <a16:creationId xmlns:a16="http://schemas.microsoft.com/office/drawing/2014/main" id="{9DE64B94-6772-670A-D782-8B5FD070A457}"/>
              </a:ext>
            </a:extLst>
          </p:cNvPr>
          <p:cNvSpPr txBox="1"/>
          <p:nvPr/>
        </p:nvSpPr>
        <p:spPr>
          <a:xfrm>
            <a:off x="706582" y="3417785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kumimoji="0" lang="en-US" sz="8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ulish" pitchFamily="2" charset="77"/>
                <a:ea typeface="Century Gothic"/>
                <a:cs typeface="Century Gothic"/>
                <a:sym typeface="Century Gothic"/>
              </a:rPr>
              <a:t>from</a:t>
            </a: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5" name="Google Shape;651;p36">
            <a:extLst>
              <a:ext uri="{FF2B5EF4-FFF2-40B4-BE49-F238E27FC236}">
                <a16:creationId xmlns:a16="http://schemas.microsoft.com/office/drawing/2014/main" id="{5DE36E8A-79C5-18DC-91CB-813566F35106}"/>
              </a:ext>
            </a:extLst>
          </p:cNvPr>
          <p:cNvSpPr txBox="1"/>
          <p:nvPr/>
        </p:nvSpPr>
        <p:spPr>
          <a:xfrm>
            <a:off x="5214850" y="3417785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lang="en-US" sz="8000" b="1" kern="0" dirty="0">
                <a:solidFill>
                  <a:srgbClr val="000000"/>
                </a:solidFill>
                <a:latin typeface="Mulish" pitchFamily="2" charset="77"/>
                <a:ea typeface="Century Gothic"/>
                <a:cs typeface="Century Gothic"/>
                <a:sym typeface="Century Gothic"/>
              </a:rPr>
              <a:t>fun</a:t>
            </a: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CB424CD-B83F-00E5-D8C1-5A87DAD83275}"/>
              </a:ext>
            </a:extLst>
          </p:cNvPr>
          <p:cNvSpPr txBox="1"/>
          <p:nvPr/>
        </p:nvSpPr>
        <p:spPr>
          <a:xfrm>
            <a:off x="1073461" y="356772"/>
            <a:ext cx="699707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>
                <a:solidFill>
                  <a:schemeClr val="tx2"/>
                </a:solidFill>
                <a:latin typeface="Mulish" pitchFamily="2" charset="77"/>
              </a:rPr>
              <a:t>Let’s read together</a:t>
            </a:r>
          </a:p>
        </p:txBody>
      </p:sp>
      <p:sp>
        <p:nvSpPr>
          <p:cNvPr id="6" name="Google Shape;650;p36">
            <a:extLst>
              <a:ext uri="{FF2B5EF4-FFF2-40B4-BE49-F238E27FC236}">
                <a16:creationId xmlns:a16="http://schemas.microsoft.com/office/drawing/2014/main" id="{2A75DDE7-458D-FCCC-497E-7F328A18CC81}"/>
              </a:ext>
            </a:extLst>
          </p:cNvPr>
          <p:cNvSpPr txBox="1"/>
          <p:nvPr/>
        </p:nvSpPr>
        <p:spPr>
          <a:xfrm>
            <a:off x="706582" y="4827485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kumimoji="0" lang="en-US" sz="8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ulish" pitchFamily="2" charset="77"/>
                <a:ea typeface="Century Gothic"/>
                <a:cs typeface="Century Gothic"/>
                <a:sym typeface="Century Gothic"/>
              </a:rPr>
              <a:t>get</a:t>
            </a: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7" name="Google Shape;651;p36">
            <a:extLst>
              <a:ext uri="{FF2B5EF4-FFF2-40B4-BE49-F238E27FC236}">
                <a16:creationId xmlns:a16="http://schemas.microsoft.com/office/drawing/2014/main" id="{87C0583E-D63D-D644-73F7-285101C39DC7}"/>
              </a:ext>
            </a:extLst>
          </p:cNvPr>
          <p:cNvSpPr txBox="1"/>
          <p:nvPr/>
        </p:nvSpPr>
        <p:spPr>
          <a:xfrm>
            <a:off x="5274427" y="4827484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kumimoji="0" lang="en-US" sz="8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ulish" pitchFamily="2" charset="77"/>
                <a:cs typeface="Arial"/>
                <a:sym typeface="Arial"/>
              </a:rPr>
              <a:t>got</a:t>
            </a:r>
          </a:p>
        </p:txBody>
      </p:sp>
    </p:spTree>
    <p:extLst>
      <p:ext uri="{BB962C8B-B14F-4D97-AF65-F5344CB8AC3E}">
        <p14:creationId xmlns:p14="http://schemas.microsoft.com/office/powerpoint/2010/main" val="11552861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94D7648-D06A-1A7B-F49A-62C917A143A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646;p36">
            <a:extLst>
              <a:ext uri="{FF2B5EF4-FFF2-40B4-BE49-F238E27FC236}">
                <a16:creationId xmlns:a16="http://schemas.microsoft.com/office/drawing/2014/main" id="{063212CA-FD10-FA66-70B9-16F54643FADB}"/>
              </a:ext>
            </a:extLst>
          </p:cNvPr>
          <p:cNvSpPr txBox="1"/>
          <p:nvPr/>
        </p:nvSpPr>
        <p:spPr>
          <a:xfrm>
            <a:off x="706582" y="1799349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Century Gothic"/>
              <a:buNone/>
              <a:tabLst/>
              <a:defRPr/>
            </a:pPr>
            <a:r>
              <a:rPr kumimoji="0" lang="en-US" sz="8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ulish" pitchFamily="2" charset="77"/>
                <a:sym typeface="Century Gothic"/>
              </a:rPr>
              <a:t>had</a:t>
            </a:r>
            <a:endParaRPr kumimoji="0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ea typeface="Arial"/>
              <a:cs typeface="Arial"/>
              <a:sym typeface="Arial"/>
            </a:endParaRPr>
          </a:p>
        </p:txBody>
      </p:sp>
      <p:sp>
        <p:nvSpPr>
          <p:cNvPr id="3" name="Google Shape;648;p36">
            <a:extLst>
              <a:ext uri="{FF2B5EF4-FFF2-40B4-BE49-F238E27FC236}">
                <a16:creationId xmlns:a16="http://schemas.microsoft.com/office/drawing/2014/main" id="{A0FD96C0-AEAA-28F1-71CA-CFB79B501CDD}"/>
              </a:ext>
            </a:extLst>
          </p:cNvPr>
          <p:cNvSpPr txBox="1"/>
          <p:nvPr/>
        </p:nvSpPr>
        <p:spPr>
          <a:xfrm>
            <a:off x="5214848" y="1799349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kumimoji="0" lang="en-US" sz="8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ulish" pitchFamily="2" charset="77"/>
                <a:ea typeface="Century Gothic"/>
                <a:cs typeface="Century Gothic"/>
                <a:sym typeface="Century Gothic"/>
              </a:rPr>
              <a:t>hot</a:t>
            </a: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4" name="Google Shape;650;p36">
            <a:extLst>
              <a:ext uri="{FF2B5EF4-FFF2-40B4-BE49-F238E27FC236}">
                <a16:creationId xmlns:a16="http://schemas.microsoft.com/office/drawing/2014/main" id="{C6F12C4F-A6F7-970F-59BC-DDC467C21B51}"/>
              </a:ext>
            </a:extLst>
          </p:cNvPr>
          <p:cNvSpPr txBox="1"/>
          <p:nvPr/>
        </p:nvSpPr>
        <p:spPr>
          <a:xfrm>
            <a:off x="706582" y="3417785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kumimoji="0" lang="en-US" sz="8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ulish" pitchFamily="2" charset="77"/>
                <a:ea typeface="Century Gothic"/>
                <a:cs typeface="Century Gothic"/>
                <a:sym typeface="Century Gothic"/>
              </a:rPr>
              <a:t>just</a:t>
            </a: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5" name="Google Shape;651;p36">
            <a:extLst>
              <a:ext uri="{FF2B5EF4-FFF2-40B4-BE49-F238E27FC236}">
                <a16:creationId xmlns:a16="http://schemas.microsoft.com/office/drawing/2014/main" id="{77B1340B-5B03-6327-E8CE-AB6F2A9A3FDC}"/>
              </a:ext>
            </a:extLst>
          </p:cNvPr>
          <p:cNvSpPr txBox="1"/>
          <p:nvPr/>
        </p:nvSpPr>
        <p:spPr>
          <a:xfrm>
            <a:off x="5214850" y="3417785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lang="en-US" sz="8000" b="1" kern="0" dirty="0">
                <a:solidFill>
                  <a:srgbClr val="000000"/>
                </a:solidFill>
                <a:latin typeface="Mulish" pitchFamily="2" charset="77"/>
                <a:ea typeface="Century Gothic"/>
                <a:cs typeface="Century Gothic"/>
                <a:sym typeface="Century Gothic"/>
              </a:rPr>
              <a:t>Mum</a:t>
            </a: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6979C91-FA54-50AB-EEEF-E6235B4CE69B}"/>
              </a:ext>
            </a:extLst>
          </p:cNvPr>
          <p:cNvSpPr txBox="1"/>
          <p:nvPr/>
        </p:nvSpPr>
        <p:spPr>
          <a:xfrm>
            <a:off x="1073461" y="356772"/>
            <a:ext cx="699707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>
                <a:solidFill>
                  <a:schemeClr val="tx2"/>
                </a:solidFill>
                <a:latin typeface="Mulish" pitchFamily="2" charset="77"/>
              </a:rPr>
              <a:t>Let’s read together</a:t>
            </a:r>
          </a:p>
        </p:txBody>
      </p:sp>
      <p:sp>
        <p:nvSpPr>
          <p:cNvPr id="6" name="Google Shape;650;p36">
            <a:extLst>
              <a:ext uri="{FF2B5EF4-FFF2-40B4-BE49-F238E27FC236}">
                <a16:creationId xmlns:a16="http://schemas.microsoft.com/office/drawing/2014/main" id="{083F70EF-1167-D18A-CA0A-722D9241F090}"/>
              </a:ext>
            </a:extLst>
          </p:cNvPr>
          <p:cNvSpPr txBox="1"/>
          <p:nvPr/>
        </p:nvSpPr>
        <p:spPr>
          <a:xfrm>
            <a:off x="706582" y="4827485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kumimoji="0" lang="en-US" sz="8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ulish" pitchFamily="2" charset="77"/>
                <a:ea typeface="Century Gothic"/>
                <a:cs typeface="Century Gothic"/>
                <a:sym typeface="Century Gothic"/>
              </a:rPr>
              <a:t>must</a:t>
            </a: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7" name="Google Shape;651;p36">
            <a:extLst>
              <a:ext uri="{FF2B5EF4-FFF2-40B4-BE49-F238E27FC236}">
                <a16:creationId xmlns:a16="http://schemas.microsoft.com/office/drawing/2014/main" id="{5D013511-5BE8-DB71-BCDF-1ECF33BE139A}"/>
              </a:ext>
            </a:extLst>
          </p:cNvPr>
          <p:cNvSpPr txBox="1"/>
          <p:nvPr/>
        </p:nvSpPr>
        <p:spPr>
          <a:xfrm>
            <a:off x="5274427" y="4827484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lang="en-US" sz="8000" b="1" kern="0" dirty="0">
                <a:solidFill>
                  <a:srgbClr val="000000"/>
                </a:solidFill>
                <a:latin typeface="Mulish" pitchFamily="2" charset="77"/>
                <a:cs typeface="Arial"/>
                <a:sym typeface="Arial"/>
              </a:rPr>
              <a:t>n</a:t>
            </a:r>
            <a:r>
              <a:rPr kumimoji="0" lang="en-US" sz="80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ulish" pitchFamily="2" charset="77"/>
                <a:cs typeface="Arial"/>
                <a:sym typeface="Arial"/>
              </a:rPr>
              <a:t>ot</a:t>
            </a:r>
            <a:endParaRPr kumimoji="0" lang="en-US" sz="80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4240167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3774173-3598-053A-BC8E-201884C490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646;p36">
            <a:extLst>
              <a:ext uri="{FF2B5EF4-FFF2-40B4-BE49-F238E27FC236}">
                <a16:creationId xmlns:a16="http://schemas.microsoft.com/office/drawing/2014/main" id="{94BDEF7C-D554-701C-E35F-EC06C2E93A9E}"/>
              </a:ext>
            </a:extLst>
          </p:cNvPr>
          <p:cNvSpPr txBox="1"/>
          <p:nvPr/>
        </p:nvSpPr>
        <p:spPr>
          <a:xfrm>
            <a:off x="706582" y="1799349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Century Gothic"/>
              <a:buNone/>
              <a:tabLst/>
              <a:defRPr/>
            </a:pPr>
            <a:r>
              <a:rPr kumimoji="0" lang="en-US" sz="8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ulish" pitchFamily="2" charset="77"/>
                <a:sym typeface="Century Gothic"/>
              </a:rPr>
              <a:t>on</a:t>
            </a:r>
            <a:endParaRPr kumimoji="0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ea typeface="Arial"/>
              <a:cs typeface="Arial"/>
              <a:sym typeface="Arial"/>
            </a:endParaRPr>
          </a:p>
        </p:txBody>
      </p:sp>
      <p:sp>
        <p:nvSpPr>
          <p:cNvPr id="3" name="Google Shape;648;p36">
            <a:extLst>
              <a:ext uri="{FF2B5EF4-FFF2-40B4-BE49-F238E27FC236}">
                <a16:creationId xmlns:a16="http://schemas.microsoft.com/office/drawing/2014/main" id="{EB2F4B2E-ACE8-FC9C-BB0B-4E280A3800D0}"/>
              </a:ext>
            </a:extLst>
          </p:cNvPr>
          <p:cNvSpPr txBox="1"/>
          <p:nvPr/>
        </p:nvSpPr>
        <p:spPr>
          <a:xfrm>
            <a:off x="5214848" y="1799349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kumimoji="0" lang="en-US" sz="8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ulish" pitchFamily="2" charset="77"/>
                <a:ea typeface="Century Gothic"/>
                <a:cs typeface="Century Gothic"/>
                <a:sym typeface="Century Gothic"/>
              </a:rPr>
              <a:t>run</a:t>
            </a: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4" name="Google Shape;650;p36">
            <a:extLst>
              <a:ext uri="{FF2B5EF4-FFF2-40B4-BE49-F238E27FC236}">
                <a16:creationId xmlns:a16="http://schemas.microsoft.com/office/drawing/2014/main" id="{0366A9E4-C7A9-1F56-BF44-B73FB2DB4E31}"/>
              </a:ext>
            </a:extLst>
          </p:cNvPr>
          <p:cNvSpPr txBox="1"/>
          <p:nvPr/>
        </p:nvSpPr>
        <p:spPr>
          <a:xfrm>
            <a:off x="706582" y="3417785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kumimoji="0" lang="en-US" sz="8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ulish" pitchFamily="2" charset="77"/>
                <a:ea typeface="Century Gothic"/>
                <a:cs typeface="Century Gothic"/>
                <a:sym typeface="Century Gothic"/>
              </a:rPr>
              <a:t>sad</a:t>
            </a: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5" name="Google Shape;651;p36">
            <a:extLst>
              <a:ext uri="{FF2B5EF4-FFF2-40B4-BE49-F238E27FC236}">
                <a16:creationId xmlns:a16="http://schemas.microsoft.com/office/drawing/2014/main" id="{52D5914C-4D45-5BCC-89A5-15BE756C7DF6}"/>
              </a:ext>
            </a:extLst>
          </p:cNvPr>
          <p:cNvSpPr txBox="1"/>
          <p:nvPr/>
        </p:nvSpPr>
        <p:spPr>
          <a:xfrm>
            <a:off x="5214850" y="3417785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lang="en-US" sz="8000" b="1" kern="0" dirty="0">
                <a:solidFill>
                  <a:srgbClr val="000000"/>
                </a:solidFill>
                <a:latin typeface="Mulish" pitchFamily="2" charset="77"/>
                <a:ea typeface="Century Gothic"/>
                <a:cs typeface="Century Gothic"/>
                <a:sym typeface="Century Gothic"/>
              </a:rPr>
              <a:t>sun</a:t>
            </a: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B06535C-508F-53A3-2247-6D59BFF6D27C}"/>
              </a:ext>
            </a:extLst>
          </p:cNvPr>
          <p:cNvSpPr txBox="1"/>
          <p:nvPr/>
        </p:nvSpPr>
        <p:spPr>
          <a:xfrm>
            <a:off x="1073461" y="356772"/>
            <a:ext cx="699707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>
                <a:solidFill>
                  <a:schemeClr val="tx2"/>
                </a:solidFill>
                <a:latin typeface="Mulish" pitchFamily="2" charset="77"/>
              </a:rPr>
              <a:t>Let’s read together</a:t>
            </a:r>
          </a:p>
        </p:txBody>
      </p:sp>
      <p:sp>
        <p:nvSpPr>
          <p:cNvPr id="6" name="Google Shape;650;p36">
            <a:extLst>
              <a:ext uri="{FF2B5EF4-FFF2-40B4-BE49-F238E27FC236}">
                <a16:creationId xmlns:a16="http://schemas.microsoft.com/office/drawing/2014/main" id="{5C0FBC55-786C-D6AD-B509-2E39B57A69CC}"/>
              </a:ext>
            </a:extLst>
          </p:cNvPr>
          <p:cNvSpPr txBox="1"/>
          <p:nvPr/>
        </p:nvSpPr>
        <p:spPr>
          <a:xfrm>
            <a:off x="706582" y="4827485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kumimoji="0" lang="en-US" sz="8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ulish" pitchFamily="2" charset="77"/>
                <a:ea typeface="Century Gothic"/>
                <a:cs typeface="Century Gothic"/>
                <a:sym typeface="Century Gothic"/>
              </a:rPr>
              <a:t>up</a:t>
            </a: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7" name="Google Shape;651;p36">
            <a:extLst>
              <a:ext uri="{FF2B5EF4-FFF2-40B4-BE49-F238E27FC236}">
                <a16:creationId xmlns:a16="http://schemas.microsoft.com/office/drawing/2014/main" id="{1E492322-AB7A-EBFD-722E-2CF40FC3094A}"/>
              </a:ext>
            </a:extLst>
          </p:cNvPr>
          <p:cNvSpPr txBox="1"/>
          <p:nvPr/>
        </p:nvSpPr>
        <p:spPr>
          <a:xfrm>
            <a:off x="5274427" y="4827484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lang="en-US" sz="8000" b="1" kern="0" dirty="0">
                <a:solidFill>
                  <a:srgbClr val="000000"/>
                </a:solidFill>
                <a:latin typeface="Mulish" pitchFamily="2" charset="77"/>
                <a:cs typeface="Arial"/>
                <a:sym typeface="Arial"/>
              </a:rPr>
              <a:t>us</a:t>
            </a:r>
            <a:endParaRPr kumimoji="0" lang="en-US" sz="80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6584788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Office Theme">
  <a:themeElements>
    <a:clrScheme name="Phonics">
      <a:dk1>
        <a:srgbClr val="000000"/>
      </a:dk1>
      <a:lt1>
        <a:srgbClr val="FFFFFF"/>
      </a:lt1>
      <a:dk2>
        <a:srgbClr val="00628B"/>
      </a:dk2>
      <a:lt2>
        <a:srgbClr val="E7E6E6"/>
      </a:lt2>
      <a:accent1>
        <a:srgbClr val="3788C5"/>
      </a:accent1>
      <a:accent2>
        <a:srgbClr val="F17236"/>
      </a:accent2>
      <a:accent3>
        <a:srgbClr val="A5A5A5"/>
      </a:accent3>
      <a:accent4>
        <a:srgbClr val="F4C52F"/>
      </a:accent4>
      <a:accent5>
        <a:srgbClr val="EC2F66"/>
      </a:accent5>
      <a:accent6>
        <a:srgbClr val="78C04E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835A1E7E9FA4A478111B79284586858" ma:contentTypeVersion="10" ma:contentTypeDescription="Create a new document." ma:contentTypeScope="" ma:versionID="cae28c6692555ffefa8d23e23fc53717">
  <xsd:schema xmlns:xsd="http://www.w3.org/2001/XMLSchema" xmlns:xs="http://www.w3.org/2001/XMLSchema" xmlns:p="http://schemas.microsoft.com/office/2006/metadata/properties" xmlns:ns2="6bd804ef-534c-4865-b427-16ab05a3425b" xmlns:ns3="6c4a4346-898a-48a9-8fa0-cf9e173ec7ba" targetNamespace="http://schemas.microsoft.com/office/2006/metadata/properties" ma:root="true" ma:fieldsID="9c032946b2fdf64e0379aaaee5c67965" ns2:_="" ns3:_="">
    <xsd:import namespace="6bd804ef-534c-4865-b427-16ab05a3425b"/>
    <xsd:import namespace="6c4a4346-898a-48a9-8fa0-cf9e173ec7ba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DateTaken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bd804ef-534c-4865-b427-16ab05a3425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Image Tags" ma:readOnly="false" ma:fieldId="{5cf76f15-5ced-4ddc-b409-7134ff3c332f}" ma:taxonomyMulti="true" ma:sspId="9813c7c6-b368-4d0a-9b29-2e74b134ed10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c4a4346-898a-48a9-8fa0-cf9e173ec7ba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cc255170-5c6c-4888-a680-8b62e25d43d0}" ma:internalName="TaxCatchAll" ma:showField="CatchAllData" ma:web="6c4a4346-898a-48a9-8fa0-cf9e173ec7ba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6bd804ef-534c-4865-b427-16ab05a3425b">
      <Terms xmlns="http://schemas.microsoft.com/office/infopath/2007/PartnerControls"/>
    </lcf76f155ced4ddcb4097134ff3c332f>
    <TaxCatchAll xmlns="6c4a4346-898a-48a9-8fa0-cf9e173ec7ba" xsi:nil="true"/>
  </documentManagement>
</p:properties>
</file>

<file path=customXml/itemProps1.xml><?xml version="1.0" encoding="utf-8"?>
<ds:datastoreItem xmlns:ds="http://schemas.openxmlformats.org/officeDocument/2006/customXml" ds:itemID="{47349961-870A-43E8-BAE0-5CD5793BD5CB}"/>
</file>

<file path=customXml/itemProps2.xml><?xml version="1.0" encoding="utf-8"?>
<ds:datastoreItem xmlns:ds="http://schemas.openxmlformats.org/officeDocument/2006/customXml" ds:itemID="{FF75902D-A7E6-43BF-A440-5CD80EFE0E7C}"/>
</file>

<file path=customXml/itemProps3.xml><?xml version="1.0" encoding="utf-8"?>
<ds:datastoreItem xmlns:ds="http://schemas.openxmlformats.org/officeDocument/2006/customXml" ds:itemID="{FC28CB6B-E76B-47CB-931E-A82A533F4439}"/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25608</TotalTime>
  <Words>233</Words>
  <Application>Microsoft Office PowerPoint</Application>
  <PresentationFormat>On-screen Show (4:3)</PresentationFormat>
  <Paragraphs>132</Paragraphs>
  <Slides>47</Slides>
  <Notes>34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47</vt:i4>
      </vt:variant>
    </vt:vector>
  </HeadingPairs>
  <TitlesOfParts>
    <vt:vector size="52" baseType="lpstr">
      <vt:lpstr>Century Gothic</vt:lpstr>
      <vt:lpstr>Mulish</vt:lpstr>
      <vt:lpstr>Calibri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Colleen Pollett</dc:creator>
  <cp:lastModifiedBy>Brown, Samantha</cp:lastModifiedBy>
  <cp:revision>54</cp:revision>
  <dcterms:created xsi:type="dcterms:W3CDTF">2022-06-06T14:24:31Z</dcterms:created>
  <dcterms:modified xsi:type="dcterms:W3CDTF">2026-01-28T05:36:37Z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0x010100B835A1E7E9FA4A478111B79284586858</vt:lpwstr>
  </property>
</Properties>
</file>